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6" r:id="rId3"/>
    <p:sldId id="259" r:id="rId4"/>
    <p:sldId id="297" r:id="rId5"/>
    <p:sldId id="260" r:id="rId6"/>
    <p:sldId id="261" r:id="rId7"/>
    <p:sldId id="275" r:id="rId8"/>
    <p:sldId id="276" r:id="rId9"/>
    <p:sldId id="287" r:id="rId10"/>
    <p:sldId id="272" r:id="rId11"/>
    <p:sldId id="273" r:id="rId12"/>
    <p:sldId id="289" r:id="rId13"/>
    <p:sldId id="278" r:id="rId14"/>
    <p:sldId id="279" r:id="rId15"/>
    <p:sldId id="286" r:id="rId16"/>
    <p:sldId id="309" r:id="rId17"/>
    <p:sldId id="262" r:id="rId18"/>
    <p:sldId id="308" r:id="rId19"/>
    <p:sldId id="307" r:id="rId20"/>
    <p:sldId id="269" r:id="rId21"/>
    <p:sldId id="270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FF66CC"/>
    <a:srgbClr val="00CC00"/>
    <a:srgbClr val="9CF50B"/>
    <a:srgbClr val="FCF7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1326" y="-102"/>
      </p:cViewPr>
      <p:guideLst>
        <p:guide orient="horz" pos="2160"/>
        <p:guide orient="horz" pos="3181"/>
        <p:guide orient="horz" pos="422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2525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184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73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284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611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006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2148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852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599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439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104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3314B-6135-4CD3-9B80-BDCEF6750500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175C5-1B4C-4161-B2AE-FB6945BC8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504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3753" y="1907177"/>
            <a:ext cx="7696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9CF50B"/>
                </a:solidFill>
                <a:latin typeface="Calibri" panose="020F0502020204030204" pitchFamily="34" charset="0"/>
                <a:cs typeface="Arial" charset="0"/>
              </a:rPr>
              <a:t>ПОЗИТИВНЫЕ ПРАКТИКИ И ПРИМЕРЫ ПОВЫШЕНИЯ БЕЗОПАСНОСТИ ОБРАЗОВАТЕЛЬНОЙ СРЕДЫ В ШКОЛАХ</a:t>
            </a:r>
          </a:p>
          <a:p>
            <a:pPr lvl="0" algn="ctr"/>
            <a:endParaRPr lang="ru-RU" sz="3600" b="1" dirty="0">
              <a:solidFill>
                <a:srgbClr val="9CF50B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8" name="Picture 2" descr="C:\Users\Admin\Pictures\hea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9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91577" y="4441371"/>
            <a:ext cx="5181303" cy="207699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53581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52369" y="0"/>
            <a:ext cx="4547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 smtClean="0">
                <a:solidFill>
                  <a:srgbClr val="9CF50B"/>
                </a:solidFill>
              </a:rPr>
              <a:t>Лестницы</a:t>
            </a:r>
            <a:endParaRPr lang="ru-RU" sz="3200" b="1" dirty="0">
              <a:solidFill>
                <a:srgbClr val="9CF50B"/>
              </a:solidFill>
            </a:endParaRPr>
          </a:p>
        </p:txBody>
      </p:sp>
      <p:pic>
        <p:nvPicPr>
          <p:cNvPr id="4098" name="Picture 2" descr="F:\От Улана\пример интерьера школ\коридор\1396859742_674392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089" y="605481"/>
            <a:ext cx="3044705" cy="6079524"/>
          </a:xfrm>
          <a:prstGeom prst="rect">
            <a:avLst/>
          </a:prstGeom>
          <a:noFill/>
        </p:spPr>
      </p:pic>
      <p:pic>
        <p:nvPicPr>
          <p:cNvPr id="18" name="Рисунок 17" descr="D:\PROJECT\товар\USA\одежда\куплено\школа\e179649c41ca387b4ef03316b5da5424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361039" y="3904735"/>
            <a:ext cx="2743199" cy="279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D:\BIOM 2015-2018\Проект EU-2\модели классов_среда\c8426bcb274f786df558ee23a7187c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6324" y="617837"/>
            <a:ext cx="5807676" cy="328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ÐµÑÑÐºÐ¸Ð¹ ÐºÑÐ»ÑÑÑÑÐ½ÑÐ¹ ÑÐµÐ½ÑÑ Â«ÐÐ¼Ð°ÑÂ» Ð² ÐÐ¾Ð¿ÐµÐ½Ð³Ð°Ð³ÐµÐ½Ðµ, ÐÐ°Ð½Ð¸Ñ. DORTE MANDRUP ARKITEKTER, 2013 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2606" y="3917092"/>
            <a:ext cx="2991394" cy="277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263802">
            <a:off x="3590666" y="618035"/>
            <a:ext cx="738664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lvl="0"/>
            <a:endParaRPr lang="ru-RU" b="1" dirty="0" smtClean="0">
              <a:solidFill>
                <a:srgbClr val="9CF50B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97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61255" y="1189033"/>
            <a:ext cx="8679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endParaRPr lang="ru-RU" sz="1600" b="1" dirty="0">
              <a:solidFill>
                <a:srgbClr val="9CF50B"/>
              </a:solidFill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CF50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1784" y="0"/>
            <a:ext cx="7391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9CF50B"/>
                </a:solidFill>
              </a:rPr>
              <a:t>Библиотека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9CF50B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Рисунок 9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8811" y="3571103"/>
            <a:ext cx="5375189" cy="328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Image result for ÑÐ¾Ð²ÑÐµÐ¼ÐµÐ½Ð½ÑÐ¹ Ð´Ð¸Ð·Ð°Ð¹Ð½ Ð±Ð¸Ð±Ð»Ð¸Ð¾ÑÐµÐºÐ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411" y="416546"/>
            <a:ext cx="3855308" cy="308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22" y="3595817"/>
            <a:ext cx="3422822" cy="326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age result for ÑÐ¾Ð²ÑÐµÐ¼ÐµÐ½Ð½ÑÐµ ÑÑÐµÐ±Ð½ÑÐµ Ð·Ð¾Ð½Ñ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281" y="383059"/>
            <a:ext cx="4979773" cy="317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911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age result for ÑÐ¾Ð²ÑÐµÐ¼ÐµÐ½Ð½ÑÐ¹ Ð´Ð¸Ð·Ð°Ð¹Ð½ Ð±Ð¸Ð±Ð»Ð¸Ð¾ÑÐµÐºÐ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8172" y="494271"/>
            <a:ext cx="5313405" cy="559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age result for ÑÐ¾Ð²ÑÐµÐ¼ÐµÐ½Ð½Ð¾Ðµ Ð¾ÑÐ½Ð°ÑÐµÐ½Ð¸Ðµ Ð¿ÑÐ¸ÑÐºÐ¾Ð»ÑÐ½Ð¾Ð¹ ÑÐµÑÑÐ¸ÑÐ¾ÑÐ¸Ð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47535" cy="19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78096"/>
            <a:ext cx="3459892" cy="206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15946"/>
            <a:ext cx="3447535" cy="284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2974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PROJECT\товар\USA\одежда\куплено\школа\b83a942b3c12839ee7ac8dc7cd056406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28309" y="0"/>
            <a:ext cx="471569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415246" y="169819"/>
            <a:ext cx="3004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Столовая</a:t>
            </a:r>
            <a:endParaRPr lang="ru-RU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D:\PROJECT\товар\USA\одежда\куплено\школа\94a81efc2be7c98d3b31bcb330adbd0b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28309" cy="348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BIOM 2015-2018\Проект EU-2\модели классов_среда\af0a851237e8fffe32881b025027109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8030"/>
            <a:ext cx="4415246" cy="336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824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:\PROJECT\товар\USA\одежда\куплено\школа\3c5b1a44a3e213f7b14bb33684a79b4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45428" y="1"/>
            <a:ext cx="48985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PROJECT\товар\USA\одежда\куплено\школа\13ba307e6cc78bb923fc6cff946542a5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4137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716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3702" y="1097281"/>
            <a:ext cx="3845423" cy="483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От Улана\пример интерьера школ\классы\Дизайн-школы-Классный кабинет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94514" cy="3395494"/>
          </a:xfrm>
          <a:prstGeom prst="rect">
            <a:avLst/>
          </a:prstGeom>
          <a:noFill/>
        </p:spPr>
      </p:pic>
      <p:pic>
        <p:nvPicPr>
          <p:cNvPr id="1027" name="Picture 3" descr="F:\От Улана\пример интерьера школ\классы\организация (вне)классной работы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09406"/>
            <a:ext cx="5081451" cy="34485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27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Монтреаль\IMG_7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39" y="3348681"/>
            <a:ext cx="4003588" cy="3348681"/>
          </a:xfrm>
          <a:prstGeom prst="rect">
            <a:avLst/>
          </a:prstGeom>
          <a:noFill/>
        </p:spPr>
      </p:pic>
      <p:pic>
        <p:nvPicPr>
          <p:cNvPr id="5" name="Picture 2" descr="F:\Монтреаль\IMG_7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36" y="148280"/>
            <a:ext cx="4670858" cy="3113903"/>
          </a:xfrm>
          <a:prstGeom prst="rect">
            <a:avLst/>
          </a:prstGeom>
          <a:noFill/>
        </p:spPr>
      </p:pic>
      <p:pic>
        <p:nvPicPr>
          <p:cNvPr id="8" name="Picture 2" descr="F:\Монтреаль\IMG_79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3848" y="185352"/>
            <a:ext cx="4003589" cy="3002325"/>
          </a:xfrm>
          <a:prstGeom prst="rect">
            <a:avLst/>
          </a:prstGeom>
          <a:noFill/>
        </p:spPr>
      </p:pic>
      <p:pic>
        <p:nvPicPr>
          <p:cNvPr id="11" name="Picture 2" descr="F:\Монтреаль\IMG_79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3796" y="3286897"/>
            <a:ext cx="4571866" cy="3398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:\PROJECT\товар\USA\одежда\куплено\школа\Landschaftsarchitekten-Town-Hall-Square-Solingen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37940" y="0"/>
            <a:ext cx="4906060" cy="372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Администратор\Мои документы\schools\21640814_10203670536601683_2950234871133417895_o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06240" cy="372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Администратор\Мои документы\36731853_2157988531098912_1190802463322537984_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5429" y="3667824"/>
            <a:ext cx="4898571" cy="319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PROJECT\товар\USA\одежда\куплено\школа\d42c7a184d700ac623aea6473d77eb50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749040"/>
            <a:ext cx="4219303" cy="3108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5829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3" name="Picture 7" descr="C:\Users\home\Pictures\Безымянный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63446" cy="3579223"/>
          </a:xfrm>
          <a:prstGeom prst="rect">
            <a:avLst/>
          </a:prstGeom>
          <a:noFill/>
        </p:spPr>
      </p:pic>
      <p:pic>
        <p:nvPicPr>
          <p:cNvPr id="55305" name="Picture 9" descr="Image result for Ð¿Ð¾Ð´Ð´Ð¾Ð½Ð½Ð°Ñ Ð¼ÐµÐ±ÐµÐ»Ñ Ð´Ð»Ñ Ð´ÐµÑÑÐºÐ¸Ñ Ð¿Ð»Ð¾ÑÐ°Ð´Ð¾Ð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5121" y="0"/>
            <a:ext cx="2468880" cy="3093834"/>
          </a:xfrm>
          <a:prstGeom prst="rect">
            <a:avLst/>
          </a:prstGeom>
          <a:noFill/>
        </p:spPr>
      </p:pic>
      <p:sp>
        <p:nvSpPr>
          <p:cNvPr id="55307" name="AutoShape 11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308" name="Picture 12" descr="C:\Users\home\Pictures\Безымянный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9351" y="3123233"/>
            <a:ext cx="5624649" cy="3734767"/>
          </a:xfrm>
          <a:prstGeom prst="rect">
            <a:avLst/>
          </a:prstGeom>
          <a:noFill/>
        </p:spPr>
      </p:pic>
      <p:pic>
        <p:nvPicPr>
          <p:cNvPr id="12" name="Picture 8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92287"/>
            <a:ext cx="3487783" cy="3265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7051" y="2776900"/>
            <a:ext cx="4976949" cy="4081100"/>
          </a:xfrm>
          <a:prstGeom prst="rect">
            <a:avLst/>
          </a:prstGeom>
          <a:noFill/>
        </p:spPr>
      </p:pic>
      <p:pic>
        <p:nvPicPr>
          <p:cNvPr id="12" name="Picture 4" descr="Image result for Ð¿Ð¾Ð´Ð´Ð¾Ð½Ð½Ð°Ñ Ð¼ÐµÐ±ÐµÐ»Ñ Ð´Ð»Ñ Ð´ÐµÑÑÐºÐ¸Ñ Ð¿Ð»Ð¾ÑÐ°Ð´Ð¾Ð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04411" cy="4144133"/>
          </a:xfrm>
          <a:prstGeom prst="rect">
            <a:avLst/>
          </a:prstGeom>
          <a:noFill/>
        </p:spPr>
      </p:pic>
      <p:pic>
        <p:nvPicPr>
          <p:cNvPr id="4115" name="Picture 19" descr="C:\Users\home\Pictures\Безымянный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997" y="4297680"/>
            <a:ext cx="3842035" cy="2220686"/>
          </a:xfrm>
          <a:prstGeom prst="rect">
            <a:avLst/>
          </a:prstGeom>
          <a:noFill/>
        </p:spPr>
      </p:pic>
      <p:sp>
        <p:nvSpPr>
          <p:cNvPr id="4127" name="AutoShape 31" descr="Image result for Ð¿Ð¾Ð´Ð´Ð¾Ð½Ð½Ñ Ñ Ð¿ÑÑÐ¸ÐºÐ¾Ð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29" name="AutoShape 33" descr="Image result for Ð¿Ð¾Ð´Ð´Ð¾Ð½Ð½Ñ Ñ Ð¿Ð¾Ð´ÑÑÐºÐ°Ð¼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30" name="Picture 34" descr="C:\Users\home\Pictures\Безымянный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4827" y="0"/>
            <a:ext cx="3189904" cy="2743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Northern becahes-0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13100" b="2309"/>
          <a:stretch/>
        </p:blipFill>
        <p:spPr>
          <a:xfrm>
            <a:off x="0" y="5052"/>
            <a:ext cx="9143999" cy="68529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48282"/>
            <a:ext cx="9143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 smtClean="0">
                <a:solidFill>
                  <a:srgbClr val="FFFF00"/>
                </a:solidFill>
              </a:rPr>
              <a:t>Безопасная школьная образовательная среда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1618736"/>
            <a:ext cx="43248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– это среда, ориентированная на потребности ученика и обеспечивающая полноту безопасности и минимизацию всех видов рисков.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587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ÐÐµÑÑÐºÐ°Ñ Ð¸Ð³ÑÐ¾Ð²Ð°Ñ Ð¿Ð»Ð¾ÑÐ°Ð´ÐºÐ° Ð² Ð¡Ð°Ð´Ñ Ð¸Ð¼. ÐÐ°ÑÐ¼Ð°Ð½Ð°. ÐÑÑÐ¾ WOWHAUS, 201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172890" cy="326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ÐÐµÑÑÐºÐ°Ñ Ð¸Ð³ÑÐ¾Ð²Ð°Ñ Ð¿Ð»Ð¾ÑÐ°Ð´ÐºÐ° Ð² Ð¡Ð°Ð´Ñ Ð¸Ð¼. ÐÐ°ÑÐ¼Ð°Ð½Ð°. ÐÑÑÐ¾ WOWHAUS, 20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6081" y="3239589"/>
            <a:ext cx="6217920" cy="361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home\Pictures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0274" y="167504"/>
            <a:ext cx="3317966" cy="2876142"/>
          </a:xfrm>
          <a:prstGeom prst="rect">
            <a:avLst/>
          </a:prstGeom>
          <a:noFill/>
        </p:spPr>
      </p:pic>
      <p:pic>
        <p:nvPicPr>
          <p:cNvPr id="17" name="Рисунок 16" descr="ÐÐ³ÑÐ¾Ð²Ð°Ñ Ð¿Ð»Ð¾ÑÐ°Ð´ÐºÐ° Interlace Ð² Ð¡Ð¸Ð½Ð³Ð°Ð¿ÑÑÐµ. CARVE, 20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14836"/>
            <a:ext cx="2834640" cy="354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773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61255" y="1189033"/>
            <a:ext cx="8679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srgbClr val="9CF50B"/>
                </a:solidFill>
              </a:rPr>
              <a:t>	</a:t>
            </a:r>
          </a:p>
        </p:txBody>
      </p:sp>
      <p:pic>
        <p:nvPicPr>
          <p:cNvPr id="17" name="Рисунок 16" descr="D:\PROJECT\товар\USA\одежда\куплено\школа\0af1460d8d81ae94b47ca09b2503b355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74854" y="0"/>
            <a:ext cx="386914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D:\PROJECT\товар\USA\одежда\куплено\школа\0cca011403ae669ae84739cffcb9cce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72936" y="1853335"/>
            <a:ext cx="3030583" cy="500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D:\PROJECT\товар\USA\одежда\куплено\школа\e3b5bfd14985e122e9a46c8eb57cfebf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867989"/>
            <a:ext cx="2259874" cy="499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home\Pictures\Безымянный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272937" cy="1867989"/>
          </a:xfrm>
          <a:prstGeom prst="rect">
            <a:avLst/>
          </a:prstGeom>
          <a:noFill/>
        </p:spPr>
      </p:pic>
      <p:pic>
        <p:nvPicPr>
          <p:cNvPr id="3075" name="Picture 3" descr="C:\Users\home\Pictures\Безымянный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2865" y="1"/>
            <a:ext cx="303847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9344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steve-jobs-school-amsterdam-the-netherlands-the-school-that-thinks-differen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645920" y="235132"/>
            <a:ext cx="5786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СПАСИБО ЗА ВНИМАНИЕ!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95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39861" y="172995"/>
            <a:ext cx="7886700" cy="70433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9CF50B"/>
                </a:solidFill>
                <a:latin typeface="+mn-lt"/>
              </a:rPr>
              <a:t>Дизайн внутреннего пространства </a:t>
            </a:r>
            <a:endParaRPr lang="ru-RU" sz="3600" b="1" dirty="0">
              <a:solidFill>
                <a:srgbClr val="9CF50B"/>
              </a:solidFill>
              <a:latin typeface="+mn-lt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2"/>
          </p:nvPr>
        </p:nvSpPr>
        <p:spPr>
          <a:xfrm>
            <a:off x="4992130" y="4053015"/>
            <a:ext cx="3523220" cy="21239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Рисунок 14" descr="Image result for ÑÐ¾Ð²ÑÐµÐ¼ÐµÐ½Ð½ÑÐ¹ Ð´Ð¸Ð·Ð°Ð¹Ð½ ÑÐºÐ¾Ð»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0854" y="3805882"/>
            <a:ext cx="4238369" cy="275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BIOM 2015-2018\Проект EU-2\модели классов_среда\83216acc82984963acd3d270e0b0d8f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854" y="877331"/>
            <a:ext cx="4226011" cy="29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994" y="902044"/>
            <a:ext cx="4423720" cy="284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628650" y="4114799"/>
            <a:ext cx="3886200" cy="2062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F:\модели классов_среда\586bda322230a4673148a885f0449b9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708" y="3808856"/>
            <a:ext cx="4411361" cy="2764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3768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:\BIOM 2015-2018\Проект EU-2\модели классов_среда\модели классов_Бакуля\09c979a1-8fd0-41cf-8bae-a3fe98c986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" y="156754"/>
            <a:ext cx="8752115" cy="332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ÐÐ³ÑÐ¾Ð²Ð¾Ðµ Ð¿ÑÐ¾ÑÑÑÐ°Ð½ÑÑÐ²Ð¾ Ð´Ð»Ñ Ð´ÐµÑÐµÐ¹ Ð² Ð¾ÑÐµÐ»Ðµ David Citadel Ð² ÐÐµÑÑÑÐ°Ð»Ð¸Ð¼Ðµ, ÐÐ·ÑÐ°Ð¸Ð»Ñ. SARIT SHANI HAY, 20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719" y="3621237"/>
            <a:ext cx="4415351" cy="310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ÐÐµÑÑÐºÐ¸Ð¹ ÑÐ°Ð´ Forfatterhuset Ð² ÐÐ¾Ð¿ÐµÐ½Ð³Ð°Ð³ÐµÐ½Ðµ, ÐÐ°Ð½Ð¸Ñ. COBE, 20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4992" y="3595816"/>
            <a:ext cx="4238369" cy="30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685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37222" y="3299255"/>
            <a:ext cx="426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9CF5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Устав,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9CF5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эмблема и другие символики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9CF50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4" y="6256361"/>
            <a:ext cx="386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CF50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1943" y="6113986"/>
            <a:ext cx="3477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CF50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225" y="3446186"/>
            <a:ext cx="3860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CF50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76300" y="418024"/>
            <a:ext cx="7391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000" b="1" dirty="0">
              <a:solidFill>
                <a:srgbClr val="9CF50B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7708" y="3311611"/>
            <a:ext cx="3707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CF50B"/>
                </a:solidFill>
              </a:rPr>
              <a:t>Фойе у главного входа</a:t>
            </a:r>
            <a:endParaRPr lang="ru-RU" dirty="0"/>
          </a:p>
        </p:txBody>
      </p:sp>
      <p:pic>
        <p:nvPicPr>
          <p:cNvPr id="22" name="Рисунок 21" descr="D:\PROJECT\товар\USA\одежда\куплено\школа\acd5418b70b18572514ba87568c194d7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22421" y="3744097"/>
            <a:ext cx="3744097" cy="286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D:\PROJECT\товар\USA\одежда\куплено\школа\c8240e517f8865fec08288ebfe472e13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85351" y="153067"/>
            <a:ext cx="3827790" cy="318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D:\PROJECT\товар\USA\одежда\куплено\школа\7a6604c2b3aab2e1924f7bcbc2300ce7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01297" y="169093"/>
            <a:ext cx="4751019" cy="308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D:\PROJECT\товар\USA\одежда\куплено\школа\5339cbf58432732bad4436d7f068e565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300150" y="3678625"/>
            <a:ext cx="4609071" cy="290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748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:\PROJECT\товар\USA\одежда\куплено\школа\b34c09b0c75710c57a6930f840b6d5a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3188043"/>
            <a:ext cx="4250726" cy="3669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PROJECT\товар\USA\одежда\куплено\школа\1d3a3b9841f11bd41ee2ba7113d0e764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93924" cy="316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PROJECT\товар\USA\одежда\куплено\школа\f9e392a6054f3eb0c112ac5a956485f7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361934" y="3188043"/>
            <a:ext cx="4572001" cy="366995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7018638" y="185351"/>
            <a:ext cx="1902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CF50B"/>
                </a:solidFill>
              </a:rPr>
              <a:t>Уголок отличников и другие  фотографии  о событиях в школе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8042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861784" y="29028"/>
            <a:ext cx="739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9CF50B"/>
                </a:solidFill>
              </a:rPr>
              <a:t>Варианты оформления стен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CF50B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Рисунок 11" descr="D:\PROJECT\товар\USA\одежда\куплено\школа\4876b35e6026d739657cac732200c835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47135" y="605481"/>
            <a:ext cx="5486941" cy="341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PROJECT\товар\USA\одежда\куплено\школа\082385871f9d570e5f63bd7d6e2a89a0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47134" y="4053015"/>
            <a:ext cx="5523471" cy="259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D:\PROJECT\товар\USA\одежда\куплено\школа\548adfff191f8fc40aff178f5affcb9e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869459" y="646080"/>
            <a:ext cx="3027406" cy="5964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328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:\PROJECT\0000-проекты\школы\0-школа 65\20180731_13284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2943184"/>
            <a:ext cx="3200400" cy="391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PROJECT\товар\USA\одежда\куплено\школа\bb137f38c960962eee520f5eab1a3f02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212757" y="2928550"/>
            <a:ext cx="3150973" cy="392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PROJECT\товар\USA\одежда\куплено\школа\8f247a4852b31f0917774ab171e1a275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13157" y="2940907"/>
            <a:ext cx="2730842" cy="391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D:\PROJECT\товар\USA\одежда\куплено\школа\42b5c3cccdc8d6121808d8ade46bdeb6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153988" y="0"/>
            <a:ext cx="4990011" cy="289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 descr="F:\От Улана\пример интерьера школ\комн псих разгрузки и креативные зоны\арт дос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4101737" cy="2915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26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32486" y="29028"/>
            <a:ext cx="4856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9CF50B"/>
                </a:solidFill>
              </a:rPr>
              <a:t>Коридоры, холлы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CF50B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Рисунок 11" descr="Image result for ÑÐ¾Ð²ÑÐµÐ¼ÐµÐ½Ð½ÑÐ¹ Ð´Ð¸Ð·Ð°Ð¹Ð½ ÑÐºÐ¾Ð»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474" y="3608173"/>
            <a:ext cx="4453023" cy="324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043" y="3608173"/>
            <a:ext cx="4246606" cy="324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PROJECT\товар\USA\одежда\куплено\школа\464a48c3c9c03c13e5aa7dc9eef4d818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0065" y="477794"/>
            <a:ext cx="5128055" cy="297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D:\PROJECT\товар\USA\одежда\куплено\школа\6bfd4a07ae6b807c15c99c5831657bc4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511114" y="0"/>
            <a:ext cx="3632886" cy="3496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6304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1075</TotalTime>
  <Words>67</Words>
  <Application>Microsoft Office PowerPoint</Application>
  <PresentationFormat>Экран (4:3)</PresentationFormat>
  <Paragraphs>15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Дизайн внутреннего пространства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Mihey</dc:creator>
  <cp:lastModifiedBy>RePack by SPecialiST</cp:lastModifiedBy>
  <cp:revision>163</cp:revision>
  <dcterms:created xsi:type="dcterms:W3CDTF">2018-06-23T09:38:01Z</dcterms:created>
  <dcterms:modified xsi:type="dcterms:W3CDTF">2018-10-08T15:14:59Z</dcterms:modified>
</cp:coreProperties>
</file>