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7" r:id="rId3"/>
    <p:sldId id="281" r:id="rId4"/>
    <p:sldId id="278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80" r:id="rId15"/>
    <p:sldId id="295" r:id="rId16"/>
    <p:sldId id="259" r:id="rId17"/>
    <p:sldId id="260" r:id="rId18"/>
    <p:sldId id="290" r:id="rId19"/>
    <p:sldId id="291" r:id="rId20"/>
    <p:sldId id="292" r:id="rId21"/>
    <p:sldId id="293" r:id="rId22"/>
    <p:sldId id="294" r:id="rId23"/>
    <p:sldId id="258" r:id="rId24"/>
    <p:sldId id="261" r:id="rId25"/>
    <p:sldId id="297" r:id="rId26"/>
    <p:sldId id="262" r:id="rId27"/>
    <p:sldId id="263" r:id="rId28"/>
    <p:sldId id="264" r:id="rId29"/>
    <p:sldId id="299" r:id="rId30"/>
    <p:sldId id="298" r:id="rId31"/>
    <p:sldId id="273" r:id="rId32"/>
    <p:sldId id="274" r:id="rId33"/>
    <p:sldId id="265" r:id="rId34"/>
    <p:sldId id="266" r:id="rId35"/>
    <p:sldId id="267" r:id="rId36"/>
    <p:sldId id="268" r:id="rId37"/>
    <p:sldId id="271" r:id="rId38"/>
    <p:sldId id="269" r:id="rId39"/>
    <p:sldId id="270" r:id="rId40"/>
    <p:sldId id="275" r:id="rId41"/>
    <p:sldId id="296" r:id="rId42"/>
    <p:sldId id="27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2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C59CA-353A-4765-B1C3-88E5E350AF00}" v="41" dt="2019-05-28T10:05:31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Зыбкин" userId="48feaa926f16fd20" providerId="LiveId" clId="{DA6C59CA-353A-4765-B1C3-88E5E350AF00}"/>
    <pc:docChg chg="custSel addSld modSld">
      <pc:chgData name="Андрей Зыбкин" userId="48feaa926f16fd20" providerId="LiveId" clId="{DA6C59CA-353A-4765-B1C3-88E5E350AF00}" dt="2019-05-28T10:05:34.403" v="511" actId="20577"/>
      <pc:docMkLst>
        <pc:docMk/>
      </pc:docMkLst>
      <pc:sldChg chg="addSp delSp modSp">
        <pc:chgData name="Андрей Зыбкин" userId="48feaa926f16fd20" providerId="LiveId" clId="{DA6C59CA-353A-4765-B1C3-88E5E350AF00}" dt="2019-05-28T10:05:34.403" v="511" actId="20577"/>
        <pc:sldMkLst>
          <pc:docMk/>
          <pc:sldMk cId="1344655638" sldId="264"/>
        </pc:sldMkLst>
        <pc:spChg chg="add mod">
          <ac:chgData name="Андрей Зыбкин" userId="48feaa926f16fd20" providerId="LiveId" clId="{DA6C59CA-353A-4765-B1C3-88E5E350AF00}" dt="2019-05-28T10:05:34.403" v="511" actId="20577"/>
          <ac:spMkLst>
            <pc:docMk/>
            <pc:sldMk cId="1344655638" sldId="264"/>
            <ac:spMk id="4" creationId="{AA60B0C6-9481-4601-A4F1-ACAC1449D876}"/>
          </ac:spMkLst>
        </pc:spChg>
        <pc:picChg chg="del">
          <ac:chgData name="Андрей Зыбкин" userId="48feaa926f16fd20" providerId="LiveId" clId="{DA6C59CA-353A-4765-B1C3-88E5E350AF00}" dt="2019-05-28T09:50:04.228" v="282" actId="478"/>
          <ac:picMkLst>
            <pc:docMk/>
            <pc:sldMk cId="1344655638" sldId="264"/>
            <ac:picMk id="6" creationId="{CB4AF87D-4EA0-4CE0-9015-68FA6647FFB6}"/>
          </ac:picMkLst>
        </pc:picChg>
      </pc:sldChg>
      <pc:sldChg chg="modSp">
        <pc:chgData name="Андрей Зыбкин" userId="48feaa926f16fd20" providerId="LiveId" clId="{DA6C59CA-353A-4765-B1C3-88E5E350AF00}" dt="2019-05-28T09:37:42.708" v="80" actId="14100"/>
        <pc:sldMkLst>
          <pc:docMk/>
          <pc:sldMk cId="1708016544" sldId="290"/>
        </pc:sldMkLst>
        <pc:spChg chg="mod">
          <ac:chgData name="Андрей Зыбкин" userId="48feaa926f16fd20" providerId="LiveId" clId="{DA6C59CA-353A-4765-B1C3-88E5E350AF00}" dt="2019-05-28T09:37:42.708" v="80" actId="14100"/>
          <ac:spMkLst>
            <pc:docMk/>
            <pc:sldMk cId="1708016544" sldId="290"/>
            <ac:spMk id="3" creationId="{47188F88-9CD2-425A-BD42-4F2E10461ADD}"/>
          </ac:spMkLst>
        </pc:spChg>
      </pc:sldChg>
      <pc:sldChg chg="addSp delSp modSp add">
        <pc:chgData name="Андрей Зыбкин" userId="48feaa926f16fd20" providerId="LiveId" clId="{DA6C59CA-353A-4765-B1C3-88E5E350AF00}" dt="2019-05-28T09:49:01.650" v="281" actId="122"/>
        <pc:sldMkLst>
          <pc:docMk/>
          <pc:sldMk cId="2130661028" sldId="297"/>
        </pc:sldMkLst>
        <pc:spChg chg="mod">
          <ac:chgData name="Андрей Зыбкин" userId="48feaa926f16fd20" providerId="LiveId" clId="{DA6C59CA-353A-4765-B1C3-88E5E350AF00}" dt="2019-05-28T09:49:01.650" v="281" actId="122"/>
          <ac:spMkLst>
            <pc:docMk/>
            <pc:sldMk cId="2130661028" sldId="297"/>
            <ac:spMk id="2" creationId="{9841FBC3-AA7A-4774-9EC3-A49652A05732}"/>
          </ac:spMkLst>
        </pc:spChg>
        <pc:spChg chg="del">
          <ac:chgData name="Андрей Зыбкин" userId="48feaa926f16fd20" providerId="LiveId" clId="{DA6C59CA-353A-4765-B1C3-88E5E350AF00}" dt="2019-05-28T09:35:58.397" v="1"/>
          <ac:spMkLst>
            <pc:docMk/>
            <pc:sldMk cId="2130661028" sldId="297"/>
            <ac:spMk id="3" creationId="{BF1766CE-AB3C-47CB-A3EB-340EC7C2F4BA}"/>
          </ac:spMkLst>
        </pc:spChg>
        <pc:spChg chg="add mod">
          <ac:chgData name="Андрей Зыбкин" userId="48feaa926f16fd20" providerId="LiveId" clId="{DA6C59CA-353A-4765-B1C3-88E5E350AF00}" dt="2019-05-28T09:48:53.198" v="280" actId="108"/>
          <ac:spMkLst>
            <pc:docMk/>
            <pc:sldMk cId="2130661028" sldId="297"/>
            <ac:spMk id="6" creationId="{AC0889F0-AAF7-4078-BC49-6C41F7BED3AE}"/>
          </ac:spMkLst>
        </pc:spChg>
        <pc:spChg chg="add del">
          <ac:chgData name="Андрей Зыбкин" userId="48feaa926f16fd20" providerId="LiveId" clId="{DA6C59CA-353A-4765-B1C3-88E5E350AF00}" dt="2019-05-28T09:46:53.735" v="252"/>
          <ac:spMkLst>
            <pc:docMk/>
            <pc:sldMk cId="2130661028" sldId="297"/>
            <ac:spMk id="7" creationId="{14E27852-8035-4F26-8280-9AE591CFF228}"/>
          </ac:spMkLst>
        </pc:spChg>
        <pc:picChg chg="add mod">
          <ac:chgData name="Андрей Зыбкин" userId="48feaa926f16fd20" providerId="LiveId" clId="{DA6C59CA-353A-4765-B1C3-88E5E350AF00}" dt="2019-05-28T09:36:04.990" v="3" actId="1076"/>
          <ac:picMkLst>
            <pc:docMk/>
            <pc:sldMk cId="2130661028" sldId="297"/>
            <ac:picMk id="4" creationId="{A3BE18C1-5B83-41D6-9551-34C69F8D615A}"/>
          </ac:picMkLst>
        </pc:picChg>
        <pc:picChg chg="add">
          <ac:chgData name="Андрей Зыбкин" userId="48feaa926f16fd20" providerId="LiveId" clId="{DA6C59CA-353A-4765-B1C3-88E5E350AF00}" dt="2019-05-28T09:37:20.939" v="79"/>
          <ac:picMkLst>
            <pc:docMk/>
            <pc:sldMk cId="2130661028" sldId="297"/>
            <ac:picMk id="5" creationId="{462E821A-137B-4CE2-8944-99D723CB80C0}"/>
          </ac:picMkLst>
        </pc:picChg>
        <pc:picChg chg="add del">
          <ac:chgData name="Андрей Зыбкин" userId="48feaa926f16fd20" providerId="LiveId" clId="{DA6C59CA-353A-4765-B1C3-88E5E350AF00}" dt="2019-05-28T09:46:53.735" v="252"/>
          <ac:picMkLst>
            <pc:docMk/>
            <pc:sldMk cId="2130661028" sldId="297"/>
            <ac:picMk id="1026" creationId="{7F2AD2F8-B316-4AA2-9B9A-5A30A4932B89}"/>
          </ac:picMkLst>
        </pc:picChg>
        <pc:picChg chg="add del">
          <ac:chgData name="Андрей Зыбкин" userId="48feaa926f16fd20" providerId="LiveId" clId="{DA6C59CA-353A-4765-B1C3-88E5E350AF00}" dt="2019-05-28T09:46:53.735" v="252"/>
          <ac:picMkLst>
            <pc:docMk/>
            <pc:sldMk cId="2130661028" sldId="297"/>
            <ac:picMk id="1027" creationId="{DE05C2D3-0BB1-4810-8696-A17FEFD610C4}"/>
          </ac:picMkLst>
        </pc:picChg>
        <pc:picChg chg="add del">
          <ac:chgData name="Андрей Зыбкин" userId="48feaa926f16fd20" providerId="LiveId" clId="{DA6C59CA-353A-4765-B1C3-88E5E350AF00}" dt="2019-05-28T09:46:53.735" v="252"/>
          <ac:picMkLst>
            <pc:docMk/>
            <pc:sldMk cId="2130661028" sldId="297"/>
            <ac:picMk id="1028" creationId="{EA0A3C70-F082-4F84-AC62-AF8808C262A6}"/>
          </ac:picMkLst>
        </pc:picChg>
        <pc:picChg chg="add del">
          <ac:chgData name="Андрей Зыбкин" userId="48feaa926f16fd20" providerId="LiveId" clId="{DA6C59CA-353A-4765-B1C3-88E5E350AF00}" dt="2019-05-28T09:46:53.735" v="252"/>
          <ac:picMkLst>
            <pc:docMk/>
            <pc:sldMk cId="2130661028" sldId="297"/>
            <ac:picMk id="1029" creationId="{FA1EB2E7-644C-4353-9244-C190F0384005}"/>
          </ac:picMkLst>
        </pc:picChg>
        <pc:picChg chg="add del">
          <ac:chgData name="Андрей Зыбкин" userId="48feaa926f16fd20" providerId="LiveId" clId="{DA6C59CA-353A-4765-B1C3-88E5E350AF00}" dt="2019-05-28T09:46:53.735" v="252"/>
          <ac:picMkLst>
            <pc:docMk/>
            <pc:sldMk cId="2130661028" sldId="297"/>
            <ac:picMk id="1030" creationId="{1B039F94-85FD-432A-9CCD-770DC0A0C5B7}"/>
          </ac:picMkLst>
        </pc:picChg>
      </pc:sldChg>
      <pc:sldChg chg="addSp delSp modSp add">
        <pc:chgData name="Андрей Зыбкин" userId="48feaa926f16fd20" providerId="LiveId" clId="{DA6C59CA-353A-4765-B1C3-88E5E350AF00}" dt="2019-05-28T09:57:55.668" v="379" actId="14100"/>
        <pc:sldMkLst>
          <pc:docMk/>
          <pc:sldMk cId="1362527265" sldId="298"/>
        </pc:sldMkLst>
        <pc:spChg chg="mod">
          <ac:chgData name="Андрей Зыбкин" userId="48feaa926f16fd20" providerId="LiveId" clId="{DA6C59CA-353A-4765-B1C3-88E5E350AF00}" dt="2019-05-28T09:57:42.829" v="377" actId="113"/>
          <ac:spMkLst>
            <pc:docMk/>
            <pc:sldMk cId="1362527265" sldId="298"/>
            <ac:spMk id="2" creationId="{8363B966-E3C0-4D71-AD69-BC41B7B29771}"/>
          </ac:spMkLst>
        </pc:spChg>
        <pc:spChg chg="del">
          <ac:chgData name="Андрей Зыбкин" userId="48feaa926f16fd20" providerId="LiveId" clId="{DA6C59CA-353A-4765-B1C3-88E5E350AF00}" dt="2019-05-28T09:56:45.822" v="300"/>
          <ac:spMkLst>
            <pc:docMk/>
            <pc:sldMk cId="1362527265" sldId="298"/>
            <ac:spMk id="3" creationId="{1A0C49BC-4A23-457A-A0DF-6EDC6333433A}"/>
          </ac:spMkLst>
        </pc:spChg>
        <pc:picChg chg="add">
          <ac:chgData name="Андрей Зыбкин" userId="48feaa926f16fd20" providerId="LiveId" clId="{DA6C59CA-353A-4765-B1C3-88E5E350AF00}" dt="2019-05-28T09:57:50.795" v="378"/>
          <ac:picMkLst>
            <pc:docMk/>
            <pc:sldMk cId="1362527265" sldId="298"/>
            <ac:picMk id="5" creationId="{EE239AA6-D789-4B5C-BA4A-84F772A98D9E}"/>
          </ac:picMkLst>
        </pc:picChg>
        <pc:picChg chg="add mod">
          <ac:chgData name="Андрей Зыбкин" userId="48feaa926f16fd20" providerId="LiveId" clId="{DA6C59CA-353A-4765-B1C3-88E5E350AF00}" dt="2019-05-28T09:57:55.668" v="379" actId="14100"/>
          <ac:picMkLst>
            <pc:docMk/>
            <pc:sldMk cId="1362527265" sldId="298"/>
            <ac:picMk id="2050" creationId="{7A75DE61-2B61-4227-9BAF-206532445F25}"/>
          </ac:picMkLst>
        </pc:picChg>
      </pc:sldChg>
      <pc:sldChg chg="addSp delSp modSp add">
        <pc:chgData name="Андрей Зыбкин" userId="48feaa926f16fd20" providerId="LiveId" clId="{DA6C59CA-353A-4765-B1C3-88E5E350AF00}" dt="2019-05-28T10:02:07.929" v="483" actId="113"/>
        <pc:sldMkLst>
          <pc:docMk/>
          <pc:sldMk cId="2003792412" sldId="299"/>
        </pc:sldMkLst>
        <pc:spChg chg="mod">
          <ac:chgData name="Андрей Зыбкин" userId="48feaa926f16fd20" providerId="LiveId" clId="{DA6C59CA-353A-4765-B1C3-88E5E350AF00}" dt="2019-05-28T10:02:07.929" v="483" actId="113"/>
          <ac:spMkLst>
            <pc:docMk/>
            <pc:sldMk cId="2003792412" sldId="299"/>
            <ac:spMk id="2" creationId="{B88BDA25-A57B-4719-942B-5F8C7FEDA5F5}"/>
          </ac:spMkLst>
        </pc:spChg>
        <pc:spChg chg="del">
          <ac:chgData name="Андрей Зыбкин" userId="48feaa926f16fd20" providerId="LiveId" clId="{DA6C59CA-353A-4765-B1C3-88E5E350AF00}" dt="2019-05-28T10:01:13.262" v="396"/>
          <ac:spMkLst>
            <pc:docMk/>
            <pc:sldMk cId="2003792412" sldId="299"/>
            <ac:spMk id="3" creationId="{10EF703F-386F-4806-B4DB-65592C581AEF}"/>
          </ac:spMkLst>
        </pc:spChg>
        <pc:picChg chg="add mod">
          <ac:chgData name="Андрей Зыбкин" userId="48feaa926f16fd20" providerId="LiveId" clId="{DA6C59CA-353A-4765-B1C3-88E5E350AF00}" dt="2019-05-28T10:01:33.647" v="400" actId="14100"/>
          <ac:picMkLst>
            <pc:docMk/>
            <pc:sldMk cId="2003792412" sldId="299"/>
            <ac:picMk id="4" creationId="{F2F1205D-C54E-4B0B-AB12-B8F39A3E6346}"/>
          </ac:picMkLst>
        </pc:picChg>
        <pc:picChg chg="add">
          <ac:chgData name="Андрей Зыбкин" userId="48feaa926f16fd20" providerId="LiveId" clId="{DA6C59CA-353A-4765-B1C3-88E5E350AF00}" dt="2019-05-28T10:01:23.082" v="397"/>
          <ac:picMkLst>
            <pc:docMk/>
            <pc:sldMk cId="2003792412" sldId="299"/>
            <ac:picMk id="5" creationId="{1780D5EC-3A5D-4DC3-AA9A-B9CAE2C9474C}"/>
          </ac:picMkLst>
        </pc:picChg>
      </pc:sldChg>
    </pc:docChg>
  </pc:docChgLst>
  <pc:docChgLst>
    <pc:chgData name="Андрей Зыбкин" userId="48feaa926f16fd20" providerId="LiveId" clId="{3AE5A1D7-1D36-4EA4-A290-8850B1EB2D31}"/>
    <pc:docChg chg="modSld">
      <pc:chgData name="Андрей Зыбкин" userId="48feaa926f16fd20" providerId="LiveId" clId="{3AE5A1D7-1D36-4EA4-A290-8850B1EB2D31}" dt="2019-05-28T04:23:23.098" v="33" actId="20577"/>
      <pc:docMkLst>
        <pc:docMk/>
      </pc:docMkLst>
      <pc:sldChg chg="modSp">
        <pc:chgData name="Андрей Зыбкин" userId="48feaa926f16fd20" providerId="LiveId" clId="{3AE5A1D7-1D36-4EA4-A290-8850B1EB2D31}" dt="2019-05-28T04:23:23.098" v="33" actId="20577"/>
        <pc:sldMkLst>
          <pc:docMk/>
          <pc:sldMk cId="1693832873" sldId="256"/>
        </pc:sldMkLst>
        <pc:spChg chg="mod">
          <ac:chgData name="Андрей Зыбкин" userId="48feaa926f16fd20" providerId="LiveId" clId="{3AE5A1D7-1D36-4EA4-A290-8850B1EB2D31}" dt="2019-05-28T04:23:23.098" v="33" actId="20577"/>
          <ac:spMkLst>
            <pc:docMk/>
            <pc:sldMk cId="1693832873" sldId="256"/>
            <ac:spMk id="2" creationId="{00000000-0000-0000-0000-000000000000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pxhere.com/en/photo/1437855" TargetMode="External"/><Relationship Id="rId1" Type="http://schemas.openxmlformats.org/officeDocument/2006/relationships/image" Target="../media/image4.jpeg"/><Relationship Id="rId6" Type="http://schemas.openxmlformats.org/officeDocument/2006/relationships/hyperlink" Target="https://pixabay.com/es/bola-redes-internet-social-419198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graphicdesign.stackexchange.com/questions/20117/wrap-text-inside-sphere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hyperlink" Target="http://madrastra.es/learn-english-through-tv-comedies-with-english-subtitles/" TargetMode="External"/><Relationship Id="rId13" Type="http://schemas.openxmlformats.org/officeDocument/2006/relationships/image" Target="../media/image13.jpeg"/><Relationship Id="rId18" Type="http://schemas.openxmlformats.org/officeDocument/2006/relationships/hyperlink" Target="http://aktiv.com.ua/archives/6210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12" Type="http://schemas.openxmlformats.org/officeDocument/2006/relationships/hyperlink" Target="http://srbin.info/2016/04/28/sta-je-donela-u-kijev-viktorija-nuland-ultimatum-ili-novu-obmanu-sad/" TargetMode="External"/><Relationship Id="rId17" Type="http://schemas.openxmlformats.org/officeDocument/2006/relationships/image" Target="../media/image15.jpeg"/><Relationship Id="rId2" Type="http://schemas.openxmlformats.org/officeDocument/2006/relationships/hyperlink" Target="https://ru.wikipedia.org/wiki/%D0%9D%D0%BE%D1%82%D0%B0_(%D0%BC%D1%83%D0%B7%D1%8B%D0%BA%D0%B0)" TargetMode="External"/><Relationship Id="rId16" Type="http://schemas.openxmlformats.org/officeDocument/2006/relationships/hyperlink" Target="https://commons.wikimedia.org/wiki/File:Bekenstein%E2%80%93Hawking_entropy_formula.png" TargetMode="External"/><Relationship Id="rId20" Type="http://schemas.openxmlformats.org/officeDocument/2006/relationships/hyperlink" Target="https://gl.wikipedia.org/wiki/Ficheiro:Skeleton_of_hedgehog.jpg" TargetMode="External"/><Relationship Id="rId1" Type="http://schemas.openxmlformats.org/officeDocument/2006/relationships/image" Target="../media/image7.png"/><Relationship Id="rId6" Type="http://schemas.openxmlformats.org/officeDocument/2006/relationships/hyperlink" Target="https://sr.wikipedia.org/wiki/%D0%98%D0%BD%D0%B2%D0%B0%D0%BB%D0%B8%D0%B4%D0%BD%D0%BE%D1%81%D1%82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3.svg"/><Relationship Id="rId19" Type="http://schemas.openxmlformats.org/officeDocument/2006/relationships/image" Target="../media/image16.jpe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hyperlink" Target="https://ru.wikipedia.org/wiki/%D0%A4%D0%B0%D0%B9%D0%BB:%D0%9C%D1%8B%D1%81_%D0%B2_%D0%BC%D0%B5%D1%81%D1%82%D0%B5_%D1%81%D0%BB%D0%B8%D1%8F%D0%BD%D0%B8%D1%8F_%D0%92%D0%BE%D0%BB%D0%B3%D0%B8_%D0%B8_%D0%9A%D0%B0%D0%BC%D1%8B._%D0%A1%D0%BB%D0%B5%D0%B2%D0%B0_%D0%92%D0%BE%D0%BB%D0%B3%D0%B0.jpg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mint.com/command-line-tools-to-monitor-linux-performance/monitorix-monitoring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://www.chaskor.ru/article/zagolovki_vmesto_novostej_14524&amp;ext=subscribe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://ershikovsm.blogspot.com/2013/11/blog-post_19.html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iki.vspu.ru/users/lmirovona/%D0%BF%D0%BE%D0%B8%D1%81%D0%BA%D0%BE%D0%B2%D1%8B%D0%B5_%D1%81%D0%B8%D1%81%D1%82%D0%B5%D0%BC%D1%8B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hyperlink" Target="https://pxhere.com/en/photo/1437855" TargetMode="External"/><Relationship Id="rId1" Type="http://schemas.openxmlformats.org/officeDocument/2006/relationships/image" Target="../media/image41.jpeg"/><Relationship Id="rId6" Type="http://schemas.openxmlformats.org/officeDocument/2006/relationships/hyperlink" Target="https://pixabay.com/es/bola-redes-internet-social-419198/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graphicdesign.stackexchange.com/questions/20117/wrap-text-inside-sphere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hyperlink" Target="http://madrastra.es/learn-english-through-tv-comedies-with-english-subtitles/" TargetMode="External"/><Relationship Id="rId13" Type="http://schemas.openxmlformats.org/officeDocument/2006/relationships/image" Target="../media/image151.jpeg"/><Relationship Id="rId18" Type="http://schemas.openxmlformats.org/officeDocument/2006/relationships/hyperlink" Target="http://aktiv.com.ua/archives/6210" TargetMode="External"/><Relationship Id="rId3" Type="http://schemas.openxmlformats.org/officeDocument/2006/relationships/image" Target="../media/image81.png"/><Relationship Id="rId7" Type="http://schemas.openxmlformats.org/officeDocument/2006/relationships/image" Target="../media/image11.jpeg"/><Relationship Id="rId12" Type="http://schemas.openxmlformats.org/officeDocument/2006/relationships/hyperlink" Target="http://srbin.info/2016/04/28/sta-je-donela-u-kijev-viktorija-nuland-ultimatum-ili-novu-obmanu-sad/" TargetMode="External"/><Relationship Id="rId17" Type="http://schemas.openxmlformats.org/officeDocument/2006/relationships/image" Target="../media/image17.jpeg"/><Relationship Id="rId2" Type="http://schemas.openxmlformats.org/officeDocument/2006/relationships/hyperlink" Target="https://ru.wikipedia.org/wiki/%D0%9D%D0%BE%D1%82%D0%B0_(%D0%BC%D1%83%D0%B7%D1%8B%D0%BA%D0%B0)" TargetMode="External"/><Relationship Id="rId16" Type="http://schemas.openxmlformats.org/officeDocument/2006/relationships/hyperlink" Target="https://commons.wikimedia.org/wiki/File:Bekenstein%E2%80%93Hawking_entropy_formula.png" TargetMode="External"/><Relationship Id="rId20" Type="http://schemas.openxmlformats.org/officeDocument/2006/relationships/hyperlink" Target="https://gl.wikipedia.org/wiki/Ficheiro:Skeleton_of_hedgehog.jpg" TargetMode="External"/><Relationship Id="rId1" Type="http://schemas.openxmlformats.org/officeDocument/2006/relationships/image" Target="../media/image71.png"/><Relationship Id="rId6" Type="http://schemas.openxmlformats.org/officeDocument/2006/relationships/hyperlink" Target="https://sr.wikipedia.org/wiki/%D0%98%D0%BD%D0%B2%D0%B0%D0%BB%D0%B8%D0%B4%D0%BD%D0%BE%D1%81%D1%82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3.svg"/><Relationship Id="rId19" Type="http://schemas.openxmlformats.org/officeDocument/2006/relationships/image" Target="../media/image18.jpe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hyperlink" Target="https://ru.wikipedia.org/wiki/%D0%A4%D0%B0%D0%B9%D0%BB:%D0%9C%D1%8B%D1%81_%D0%B2_%D0%BC%D0%B5%D1%81%D1%82%D0%B5_%D1%81%D0%BB%D0%B8%D1%8F%D0%BD%D0%B8%D1%8F_%D0%92%D0%BE%D0%BB%D0%B3%D0%B8_%D0%B8_%D0%9A%D0%B0%D0%BC%D1%8B._%D0%A1%D0%BB%D0%B5%D0%B2%D0%B0_%D0%92%D0%BE%D0%BB%D0%B3%D0%B0.jpg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mint.com/command-line-tools-to-monitor-linux-performance/monitorix-monitoring/" TargetMode="External"/><Relationship Id="rId3" Type="http://schemas.openxmlformats.org/officeDocument/2006/relationships/image" Target="../media/image23.jpg"/><Relationship Id="rId7" Type="http://schemas.openxmlformats.org/officeDocument/2006/relationships/image" Target="../media/image251.png"/><Relationship Id="rId2" Type="http://schemas.openxmlformats.org/officeDocument/2006/relationships/hyperlink" Target="http://www.chaskor.ru/article/zagolovki_vmesto_novostej_14524&amp;ext=subscribe" TargetMode="External"/><Relationship Id="rId1" Type="http://schemas.openxmlformats.org/officeDocument/2006/relationships/image" Target="../media/image22.jpeg"/><Relationship Id="rId6" Type="http://schemas.openxmlformats.org/officeDocument/2006/relationships/hyperlink" Target="http://ershikovsm.blogspot.com/2013/11/blog-post_19.html" TargetMode="External"/><Relationship Id="rId5" Type="http://schemas.openxmlformats.org/officeDocument/2006/relationships/image" Target="../media/image241.png"/><Relationship Id="rId4" Type="http://schemas.openxmlformats.org/officeDocument/2006/relationships/hyperlink" Target="http://wiki.vspu.ru/users/lmirovona/%D0%BF%D0%BE%D0%B8%D1%81%D0%BA%D0%BE%D0%B2%D1%8B%D0%B5_%D1%81%D0%B8%D1%81%D1%82%D0%B5%D0%BC%D1%8B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83A6A-8292-454F-8F6C-600189D1730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5563FA-203E-4C65-B6BC-4E2DA6016E8C}">
      <dgm:prSet phldrT="[Текст]"/>
      <dgm:spPr/>
      <dgm:t>
        <a:bodyPr/>
        <a:lstStyle/>
        <a:p>
          <a:r>
            <a:rPr lang="ru-RU" dirty="0"/>
            <a:t>Спам</a:t>
          </a:r>
        </a:p>
        <a:p>
          <a:r>
            <a:rPr lang="ru-RU" dirty="0"/>
            <a:t>Перехват</a:t>
          </a:r>
        </a:p>
        <a:p>
          <a:r>
            <a:rPr lang="ru-RU" dirty="0"/>
            <a:t>Перлюстрация</a:t>
          </a:r>
        </a:p>
        <a:p>
          <a:r>
            <a:rPr lang="ru-RU" dirty="0"/>
            <a:t>Манипуляция людьми</a:t>
          </a:r>
        </a:p>
        <a:p>
          <a:r>
            <a:rPr lang="ru-RU" dirty="0"/>
            <a:t>Несанкционированный доступ</a:t>
          </a:r>
        </a:p>
        <a:p>
          <a:r>
            <a:rPr lang="ru-RU" dirty="0"/>
            <a:t>Хищение информации</a:t>
          </a:r>
        </a:p>
      </dgm:t>
    </dgm:pt>
    <dgm:pt modelId="{052F9160-A58B-4662-BE72-F2FA52319699}" type="parTrans" cxnId="{EEFFDD34-FF1F-4C8B-8410-CB584D66D67E}">
      <dgm:prSet/>
      <dgm:spPr/>
      <dgm:t>
        <a:bodyPr/>
        <a:lstStyle/>
        <a:p>
          <a:endParaRPr lang="ru-RU"/>
        </a:p>
      </dgm:t>
    </dgm:pt>
    <dgm:pt modelId="{C2072746-A20E-4C7A-8936-3019BFDBFCB0}" type="sibTrans" cxnId="{EEFFDD34-FF1F-4C8B-8410-CB584D66D67E}">
      <dgm:prSet/>
      <dgm:spPr/>
      <dgm:t>
        <a:bodyPr/>
        <a:lstStyle/>
        <a:p>
          <a:endParaRPr lang="ru-RU"/>
        </a:p>
      </dgm:t>
    </dgm:pt>
    <dgm:pt modelId="{D41C59A0-7A07-4A92-AC67-687F1B4C53CE}">
      <dgm:prSet phldrT="[Текст]"/>
      <dgm:spPr/>
      <dgm:t>
        <a:bodyPr/>
        <a:lstStyle/>
        <a:p>
          <a:r>
            <a:rPr lang="ru-RU" dirty="0"/>
            <a:t>Криминал</a:t>
          </a:r>
        </a:p>
        <a:p>
          <a:r>
            <a:rPr lang="ru-RU" dirty="0"/>
            <a:t>Дезинформация</a:t>
          </a:r>
        </a:p>
        <a:p>
          <a:r>
            <a:rPr lang="ru-RU" dirty="0"/>
            <a:t>Лоббизм</a:t>
          </a:r>
        </a:p>
        <a:p>
          <a:r>
            <a:rPr lang="ru-RU" dirty="0"/>
            <a:t>Протекционизм</a:t>
          </a:r>
        </a:p>
        <a:p>
          <a:r>
            <a:rPr lang="ru-RU" dirty="0"/>
            <a:t>Коррупция</a:t>
          </a:r>
        </a:p>
      </dgm:t>
    </dgm:pt>
    <dgm:pt modelId="{28305A37-9370-45A6-8F84-05E85D288386}" type="parTrans" cxnId="{9650F4D0-F4C1-4E0C-AEC5-A0E05D9B4D2F}">
      <dgm:prSet/>
      <dgm:spPr/>
      <dgm:t>
        <a:bodyPr/>
        <a:lstStyle/>
        <a:p>
          <a:endParaRPr lang="ru-RU"/>
        </a:p>
      </dgm:t>
    </dgm:pt>
    <dgm:pt modelId="{71E2C3AA-A274-4D26-B9FB-AA82E6C77299}" type="sibTrans" cxnId="{9650F4D0-F4C1-4E0C-AEC5-A0E05D9B4D2F}">
      <dgm:prSet/>
      <dgm:spPr/>
      <dgm:t>
        <a:bodyPr/>
        <a:lstStyle/>
        <a:p>
          <a:endParaRPr lang="ru-RU"/>
        </a:p>
      </dgm:t>
    </dgm:pt>
    <dgm:pt modelId="{5E62196A-C857-462D-9BC7-1A2E0CAF7C7E}">
      <dgm:prSet phldrT="[Текст]"/>
      <dgm:spPr/>
      <dgm:t>
        <a:bodyPr/>
        <a:lstStyle/>
        <a:p>
          <a:r>
            <a:rPr lang="ru-RU" dirty="0"/>
            <a:t>Кражи</a:t>
          </a:r>
        </a:p>
        <a:p>
          <a:r>
            <a:rPr lang="ru-RU" dirty="0"/>
            <a:t>Диверсии</a:t>
          </a:r>
        </a:p>
        <a:p>
          <a:r>
            <a:rPr lang="ru-RU" dirty="0"/>
            <a:t>Промышленный шпионаж</a:t>
          </a:r>
        </a:p>
        <a:p>
          <a:r>
            <a:rPr lang="ru-RU" dirty="0"/>
            <a:t>Подкуп</a:t>
          </a:r>
        </a:p>
        <a:p>
          <a:r>
            <a:rPr lang="ru-RU" dirty="0"/>
            <a:t>Шантаж</a:t>
          </a:r>
        </a:p>
        <a:p>
          <a:r>
            <a:rPr lang="ru-RU" dirty="0"/>
            <a:t>Запугивания</a:t>
          </a:r>
        </a:p>
        <a:p>
          <a:r>
            <a:rPr lang="ru-RU" dirty="0"/>
            <a:t>Компьютерные преступления</a:t>
          </a:r>
        </a:p>
      </dgm:t>
    </dgm:pt>
    <dgm:pt modelId="{B7BF4716-AABB-4ACB-8975-20311A73D2A7}" type="parTrans" cxnId="{DA5E1339-9BEF-4747-8533-947BA48BDB28}">
      <dgm:prSet/>
      <dgm:spPr/>
      <dgm:t>
        <a:bodyPr/>
        <a:lstStyle/>
        <a:p>
          <a:endParaRPr lang="ru-RU"/>
        </a:p>
      </dgm:t>
    </dgm:pt>
    <dgm:pt modelId="{D8E32AE9-1695-45B5-AF6A-61B61BC9FE4D}" type="sibTrans" cxnId="{DA5E1339-9BEF-4747-8533-947BA48BDB28}">
      <dgm:prSet/>
      <dgm:spPr/>
      <dgm:t>
        <a:bodyPr/>
        <a:lstStyle/>
        <a:p>
          <a:endParaRPr lang="ru-RU"/>
        </a:p>
      </dgm:t>
    </dgm:pt>
    <dgm:pt modelId="{2032A8F3-0093-46AD-AE23-4EC70EACA2D5}" type="pres">
      <dgm:prSet presAssocID="{5BB83A6A-8292-454F-8F6C-600189D173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1B981-B595-4DA6-89B1-5CEB0B01BDB9}" type="pres">
      <dgm:prSet presAssocID="{645563FA-203E-4C65-B6BC-4E2DA6016E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0D93-7E38-4ACC-BE71-9F740438556C}" type="pres">
      <dgm:prSet presAssocID="{C2072746-A20E-4C7A-8936-3019BFDBFCB0}" presName="sibTrans" presStyleCnt="0"/>
      <dgm:spPr/>
    </dgm:pt>
    <dgm:pt modelId="{3EB3E8AB-0A43-43E5-B4BF-C9E6AFAAC35C}" type="pres">
      <dgm:prSet presAssocID="{D41C59A0-7A07-4A92-AC67-687F1B4C53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6B56D-6DE3-437F-A9D3-D970F3258484}" type="pres">
      <dgm:prSet presAssocID="{71E2C3AA-A274-4D26-B9FB-AA82E6C77299}" presName="sibTrans" presStyleCnt="0"/>
      <dgm:spPr/>
    </dgm:pt>
    <dgm:pt modelId="{269EFB23-A2B0-48D4-8B68-021D71935FAD}" type="pres">
      <dgm:prSet presAssocID="{5E62196A-C857-462D-9BC7-1A2E0CAF7C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6F260-2F83-4B32-B10E-6EF8E6901224}" type="presOf" srcId="{5E62196A-C857-462D-9BC7-1A2E0CAF7C7E}" destId="{269EFB23-A2B0-48D4-8B68-021D71935FAD}" srcOrd="0" destOrd="0" presId="urn:microsoft.com/office/officeart/2005/8/layout/hList6"/>
    <dgm:cxn modelId="{9650F4D0-F4C1-4E0C-AEC5-A0E05D9B4D2F}" srcId="{5BB83A6A-8292-454F-8F6C-600189D1730C}" destId="{D41C59A0-7A07-4A92-AC67-687F1B4C53CE}" srcOrd="1" destOrd="0" parTransId="{28305A37-9370-45A6-8F84-05E85D288386}" sibTransId="{71E2C3AA-A274-4D26-B9FB-AA82E6C77299}"/>
    <dgm:cxn modelId="{EEFFDD34-FF1F-4C8B-8410-CB584D66D67E}" srcId="{5BB83A6A-8292-454F-8F6C-600189D1730C}" destId="{645563FA-203E-4C65-B6BC-4E2DA6016E8C}" srcOrd="0" destOrd="0" parTransId="{052F9160-A58B-4662-BE72-F2FA52319699}" sibTransId="{C2072746-A20E-4C7A-8936-3019BFDBFCB0}"/>
    <dgm:cxn modelId="{8406FC66-FEA0-41C9-9F74-C21F9F2494D1}" type="presOf" srcId="{5BB83A6A-8292-454F-8F6C-600189D1730C}" destId="{2032A8F3-0093-46AD-AE23-4EC70EACA2D5}" srcOrd="0" destOrd="0" presId="urn:microsoft.com/office/officeart/2005/8/layout/hList6"/>
    <dgm:cxn modelId="{DA5E1339-9BEF-4747-8533-947BA48BDB28}" srcId="{5BB83A6A-8292-454F-8F6C-600189D1730C}" destId="{5E62196A-C857-462D-9BC7-1A2E0CAF7C7E}" srcOrd="2" destOrd="0" parTransId="{B7BF4716-AABB-4ACB-8975-20311A73D2A7}" sibTransId="{D8E32AE9-1695-45B5-AF6A-61B61BC9FE4D}"/>
    <dgm:cxn modelId="{69E4E241-3506-47F8-8B7C-F2BA23FA806A}" type="presOf" srcId="{645563FA-203E-4C65-B6BC-4E2DA6016E8C}" destId="{CBC1B981-B595-4DA6-89B1-5CEB0B01BDB9}" srcOrd="0" destOrd="0" presId="urn:microsoft.com/office/officeart/2005/8/layout/hList6"/>
    <dgm:cxn modelId="{0A452DD6-CB67-4A2A-B979-E4D17AF2762B}" type="presOf" srcId="{D41C59A0-7A07-4A92-AC67-687F1B4C53CE}" destId="{3EB3E8AB-0A43-43E5-B4BF-C9E6AFAAC35C}" srcOrd="0" destOrd="0" presId="urn:microsoft.com/office/officeart/2005/8/layout/hList6"/>
    <dgm:cxn modelId="{0C9A2C65-935E-4AB5-8D6A-B3425C84E55E}" type="presParOf" srcId="{2032A8F3-0093-46AD-AE23-4EC70EACA2D5}" destId="{CBC1B981-B595-4DA6-89B1-5CEB0B01BDB9}" srcOrd="0" destOrd="0" presId="urn:microsoft.com/office/officeart/2005/8/layout/hList6"/>
    <dgm:cxn modelId="{06556254-3588-41B5-A244-775C6682BC08}" type="presParOf" srcId="{2032A8F3-0093-46AD-AE23-4EC70EACA2D5}" destId="{85DF0D93-7E38-4ACC-BE71-9F740438556C}" srcOrd="1" destOrd="0" presId="urn:microsoft.com/office/officeart/2005/8/layout/hList6"/>
    <dgm:cxn modelId="{AD8E6B3F-3C6D-49E7-9687-F1793CD65879}" type="presParOf" srcId="{2032A8F3-0093-46AD-AE23-4EC70EACA2D5}" destId="{3EB3E8AB-0A43-43E5-B4BF-C9E6AFAAC35C}" srcOrd="2" destOrd="0" presId="urn:microsoft.com/office/officeart/2005/8/layout/hList6"/>
    <dgm:cxn modelId="{37473D0F-F800-4206-90CE-DF4CC95C4826}" type="presParOf" srcId="{2032A8F3-0093-46AD-AE23-4EC70EACA2D5}" destId="{BEB6B56D-6DE3-437F-A9D3-D970F3258484}" srcOrd="3" destOrd="0" presId="urn:microsoft.com/office/officeart/2005/8/layout/hList6"/>
    <dgm:cxn modelId="{55A8D87B-6101-438B-B4AE-72F147BB9229}" type="presParOf" srcId="{2032A8F3-0093-46AD-AE23-4EC70EACA2D5}" destId="{269EFB23-A2B0-48D4-8B68-021D71935FA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13565-A994-4A73-95F5-C033F6BCF2C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72691B-0589-4B16-9AB1-759B260F19EB}">
      <dgm:prSet phldrT="[Текст]"/>
      <dgm:spPr/>
      <dgm:t>
        <a:bodyPr/>
        <a:lstStyle/>
        <a:p>
          <a:r>
            <a:rPr lang="ru-RU" dirty="0"/>
            <a:t>Канал передачи</a:t>
          </a:r>
        </a:p>
      </dgm:t>
    </dgm:pt>
    <dgm:pt modelId="{667EA7D2-4D16-4D1C-9884-1596E021E9D5}" type="parTrans" cxnId="{B69987F4-2293-4797-B3EF-94B1BEE87025}">
      <dgm:prSet/>
      <dgm:spPr/>
      <dgm:t>
        <a:bodyPr/>
        <a:lstStyle/>
        <a:p>
          <a:endParaRPr lang="ru-RU"/>
        </a:p>
      </dgm:t>
    </dgm:pt>
    <dgm:pt modelId="{828CD083-D7ED-452D-A843-A3E28B78DA4F}" type="sibTrans" cxnId="{B69987F4-2293-4797-B3EF-94B1BEE87025}">
      <dgm:prSet/>
      <dgm:spPr/>
      <dgm:t>
        <a:bodyPr/>
        <a:lstStyle/>
        <a:p>
          <a:endParaRPr lang="ru-RU"/>
        </a:p>
      </dgm:t>
    </dgm:pt>
    <dgm:pt modelId="{D3530031-A023-4AF8-BCC7-C7AA35DD7BED}">
      <dgm:prSet phldrT="[Текст]"/>
      <dgm:spPr/>
      <dgm:t>
        <a:bodyPr/>
        <a:lstStyle/>
        <a:p>
          <a:r>
            <a:rPr lang="ru-RU" dirty="0"/>
            <a:t>Приемник (обучаемый)</a:t>
          </a:r>
        </a:p>
      </dgm:t>
    </dgm:pt>
    <dgm:pt modelId="{5B68A589-D99F-4305-B7F7-2C20796DD94C}" type="parTrans" cxnId="{A29B9940-B806-455C-8079-ACD59D81FAAF}">
      <dgm:prSet/>
      <dgm:spPr/>
      <dgm:t>
        <a:bodyPr/>
        <a:lstStyle/>
        <a:p>
          <a:endParaRPr lang="ru-RU"/>
        </a:p>
      </dgm:t>
    </dgm:pt>
    <dgm:pt modelId="{A6810A18-A245-4489-A041-FE2601D6EBA7}" type="sibTrans" cxnId="{A29B9940-B806-455C-8079-ACD59D81FAAF}">
      <dgm:prSet/>
      <dgm:spPr/>
      <dgm:t>
        <a:bodyPr/>
        <a:lstStyle/>
        <a:p>
          <a:endParaRPr lang="ru-RU"/>
        </a:p>
      </dgm:t>
    </dgm:pt>
    <dgm:pt modelId="{3898CDAB-54B4-4AD9-BFFF-60377806D63E}">
      <dgm:prSet phldrT="[Текст]"/>
      <dgm:spPr/>
      <dgm:t>
        <a:bodyPr/>
        <a:lstStyle/>
        <a:p>
          <a:r>
            <a:rPr lang="ru-RU" dirty="0"/>
            <a:t>Обратная связь</a:t>
          </a:r>
        </a:p>
      </dgm:t>
    </dgm:pt>
    <dgm:pt modelId="{41386B30-B8FA-4C88-9D60-17D540F80055}" type="parTrans" cxnId="{F3A8C966-FBAE-48AB-9ECD-8CF2B5E30DF1}">
      <dgm:prSet/>
      <dgm:spPr/>
      <dgm:t>
        <a:bodyPr/>
        <a:lstStyle/>
        <a:p>
          <a:endParaRPr lang="ru-RU"/>
        </a:p>
      </dgm:t>
    </dgm:pt>
    <dgm:pt modelId="{6625BF74-3898-45CF-BFB8-E961407099C9}" type="sibTrans" cxnId="{F3A8C966-FBAE-48AB-9ECD-8CF2B5E30DF1}">
      <dgm:prSet/>
      <dgm:spPr/>
      <dgm:t>
        <a:bodyPr/>
        <a:lstStyle/>
        <a:p>
          <a:endParaRPr lang="ru-RU"/>
        </a:p>
      </dgm:t>
    </dgm:pt>
    <dgm:pt modelId="{784B6EED-E818-4F30-AD74-C2BCBBC68CAA}">
      <dgm:prSet phldrT="[Текст]"/>
      <dgm:spPr/>
      <dgm:t>
        <a:bodyPr/>
        <a:lstStyle/>
        <a:p>
          <a:r>
            <a:rPr lang="ru-RU" dirty="0"/>
            <a:t>Источник знаний (например, учитель)</a:t>
          </a:r>
        </a:p>
      </dgm:t>
    </dgm:pt>
    <dgm:pt modelId="{AC3A3420-4C47-461E-8274-49F7BB31F183}" type="parTrans" cxnId="{894B4149-B47D-4711-9F4C-BDEE874A2473}">
      <dgm:prSet/>
      <dgm:spPr/>
      <dgm:t>
        <a:bodyPr/>
        <a:lstStyle/>
        <a:p>
          <a:endParaRPr lang="ru-RU"/>
        </a:p>
      </dgm:t>
    </dgm:pt>
    <dgm:pt modelId="{0AA15954-CF4A-448D-B5EE-E2D35FB014D3}" type="sibTrans" cxnId="{894B4149-B47D-4711-9F4C-BDEE874A2473}">
      <dgm:prSet/>
      <dgm:spPr/>
      <dgm:t>
        <a:bodyPr/>
        <a:lstStyle/>
        <a:p>
          <a:endParaRPr lang="ru-RU"/>
        </a:p>
      </dgm:t>
    </dgm:pt>
    <dgm:pt modelId="{D2E4FD98-EF83-4EED-9F13-F31728A975CC}" type="pres">
      <dgm:prSet presAssocID="{42013565-A994-4A73-95F5-C033F6BCF2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DB355D-AD0C-43DE-9759-172244851BA5}" type="pres">
      <dgm:prSet presAssocID="{42013565-A994-4A73-95F5-C033F6BCF2CB}" presName="cycle" presStyleCnt="0"/>
      <dgm:spPr/>
    </dgm:pt>
    <dgm:pt modelId="{26B2C8A3-67AC-4BFE-ABDF-FE20D75DF2AA}" type="pres">
      <dgm:prSet presAssocID="{5072691B-0589-4B16-9AB1-759B260F19E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5B171-647E-4DB5-80EC-579EBB4F1CDA}" type="pres">
      <dgm:prSet presAssocID="{828CD083-D7ED-452D-A843-A3E28B78DA4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AB2234A-DB9D-40A9-A515-B3C36EB2B5B3}" type="pres">
      <dgm:prSet presAssocID="{D3530031-A023-4AF8-BCC7-C7AA35DD7BE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17559-1997-4F38-83D5-129F7373D3ED}" type="pres">
      <dgm:prSet presAssocID="{3898CDAB-54B4-4AD9-BFFF-60377806D63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A40BB-4FAB-450A-B391-E8FF255D127A}" type="pres">
      <dgm:prSet presAssocID="{784B6EED-E818-4F30-AD74-C2BCBBC68CAA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25127-51E4-4A1D-9BF2-EAA246812FD6}" type="presOf" srcId="{828CD083-D7ED-452D-A843-A3E28B78DA4F}" destId="{94F5B171-647E-4DB5-80EC-579EBB4F1CDA}" srcOrd="0" destOrd="0" presId="urn:microsoft.com/office/officeart/2005/8/layout/cycle3"/>
    <dgm:cxn modelId="{52427D89-98BA-4E44-B29F-734E1E0E6762}" type="presOf" srcId="{42013565-A994-4A73-95F5-C033F6BCF2CB}" destId="{D2E4FD98-EF83-4EED-9F13-F31728A975CC}" srcOrd="0" destOrd="0" presId="urn:microsoft.com/office/officeart/2005/8/layout/cycle3"/>
    <dgm:cxn modelId="{C9CA92D6-A193-4BEF-8078-DD3F4313F0C4}" type="presOf" srcId="{5072691B-0589-4B16-9AB1-759B260F19EB}" destId="{26B2C8A3-67AC-4BFE-ABDF-FE20D75DF2AA}" srcOrd="0" destOrd="0" presId="urn:microsoft.com/office/officeart/2005/8/layout/cycle3"/>
    <dgm:cxn modelId="{7F3FA0CA-CE1E-494E-8C89-A457D2FEA163}" type="presOf" srcId="{3898CDAB-54B4-4AD9-BFFF-60377806D63E}" destId="{B3A17559-1997-4F38-83D5-129F7373D3ED}" srcOrd="0" destOrd="0" presId="urn:microsoft.com/office/officeart/2005/8/layout/cycle3"/>
    <dgm:cxn modelId="{A29B9940-B806-455C-8079-ACD59D81FAAF}" srcId="{42013565-A994-4A73-95F5-C033F6BCF2CB}" destId="{D3530031-A023-4AF8-BCC7-C7AA35DD7BED}" srcOrd="1" destOrd="0" parTransId="{5B68A589-D99F-4305-B7F7-2C20796DD94C}" sibTransId="{A6810A18-A245-4489-A041-FE2601D6EBA7}"/>
    <dgm:cxn modelId="{E2C4664C-79B3-42A1-B150-43AA8CBC76CE}" type="presOf" srcId="{D3530031-A023-4AF8-BCC7-C7AA35DD7BED}" destId="{8AB2234A-DB9D-40A9-A515-B3C36EB2B5B3}" srcOrd="0" destOrd="0" presId="urn:microsoft.com/office/officeart/2005/8/layout/cycle3"/>
    <dgm:cxn modelId="{F3A8C966-FBAE-48AB-9ECD-8CF2B5E30DF1}" srcId="{42013565-A994-4A73-95F5-C033F6BCF2CB}" destId="{3898CDAB-54B4-4AD9-BFFF-60377806D63E}" srcOrd="2" destOrd="0" parTransId="{41386B30-B8FA-4C88-9D60-17D540F80055}" sibTransId="{6625BF74-3898-45CF-BFB8-E961407099C9}"/>
    <dgm:cxn modelId="{B69987F4-2293-4797-B3EF-94B1BEE87025}" srcId="{42013565-A994-4A73-95F5-C033F6BCF2CB}" destId="{5072691B-0589-4B16-9AB1-759B260F19EB}" srcOrd="0" destOrd="0" parTransId="{667EA7D2-4D16-4D1C-9884-1596E021E9D5}" sibTransId="{828CD083-D7ED-452D-A843-A3E28B78DA4F}"/>
    <dgm:cxn modelId="{F9E7B8BB-D77A-4261-BC6B-73BF1F439258}" type="presOf" srcId="{784B6EED-E818-4F30-AD74-C2BCBBC68CAA}" destId="{795A40BB-4FAB-450A-B391-E8FF255D127A}" srcOrd="0" destOrd="0" presId="urn:microsoft.com/office/officeart/2005/8/layout/cycle3"/>
    <dgm:cxn modelId="{894B4149-B47D-4711-9F4C-BDEE874A2473}" srcId="{42013565-A994-4A73-95F5-C033F6BCF2CB}" destId="{784B6EED-E818-4F30-AD74-C2BCBBC68CAA}" srcOrd="3" destOrd="0" parTransId="{AC3A3420-4C47-461E-8274-49F7BB31F183}" sibTransId="{0AA15954-CF4A-448D-B5EE-E2D35FB014D3}"/>
    <dgm:cxn modelId="{3F51A1B4-BE5B-4D34-9E57-5AD3626034FB}" type="presParOf" srcId="{D2E4FD98-EF83-4EED-9F13-F31728A975CC}" destId="{C4DB355D-AD0C-43DE-9759-172244851BA5}" srcOrd="0" destOrd="0" presId="urn:microsoft.com/office/officeart/2005/8/layout/cycle3"/>
    <dgm:cxn modelId="{AD42A251-BB40-4A79-B581-205C6102F6B4}" type="presParOf" srcId="{C4DB355D-AD0C-43DE-9759-172244851BA5}" destId="{26B2C8A3-67AC-4BFE-ABDF-FE20D75DF2AA}" srcOrd="0" destOrd="0" presId="urn:microsoft.com/office/officeart/2005/8/layout/cycle3"/>
    <dgm:cxn modelId="{7AE5DBDE-1DD0-4C59-8177-6BAC7B3B71D3}" type="presParOf" srcId="{C4DB355D-AD0C-43DE-9759-172244851BA5}" destId="{94F5B171-647E-4DB5-80EC-579EBB4F1CDA}" srcOrd="1" destOrd="0" presId="urn:microsoft.com/office/officeart/2005/8/layout/cycle3"/>
    <dgm:cxn modelId="{43C64BAB-D013-4214-AF88-817670E5F93E}" type="presParOf" srcId="{C4DB355D-AD0C-43DE-9759-172244851BA5}" destId="{8AB2234A-DB9D-40A9-A515-B3C36EB2B5B3}" srcOrd="2" destOrd="0" presId="urn:microsoft.com/office/officeart/2005/8/layout/cycle3"/>
    <dgm:cxn modelId="{42A008F6-2E28-48C4-A7BF-0126158A5124}" type="presParOf" srcId="{C4DB355D-AD0C-43DE-9759-172244851BA5}" destId="{B3A17559-1997-4F38-83D5-129F7373D3ED}" srcOrd="3" destOrd="0" presId="urn:microsoft.com/office/officeart/2005/8/layout/cycle3"/>
    <dgm:cxn modelId="{FD394F7C-22B4-47B8-A75C-44234094DA62}" type="presParOf" srcId="{C4DB355D-AD0C-43DE-9759-172244851BA5}" destId="{795A40BB-4FAB-450A-B391-E8FF255D127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BCD6F-4FA4-4F9E-8D7F-0DA76BC1798F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1A2B6336-38C1-4E81-984A-9234D5ECA581}">
      <dgm:prSet phldrT="[Текст]"/>
      <dgm:spPr/>
      <dgm:t>
        <a:bodyPr/>
        <a:lstStyle/>
        <a:p>
          <a:pPr algn="ctr"/>
          <a:r>
            <a:rPr lang="ru-RU" dirty="0">
              <a:solidFill>
                <a:srgbClr val="FF0000"/>
              </a:solidFill>
            </a:rPr>
            <a:t>Человек</a:t>
          </a:r>
        </a:p>
        <a:p>
          <a:pPr algn="l"/>
          <a:endParaRPr lang="ru-RU" dirty="0"/>
        </a:p>
        <a:p>
          <a:pPr algn="l"/>
          <a:r>
            <a:rPr lang="ru-RU" dirty="0"/>
            <a:t>- учитель, </a:t>
          </a:r>
        </a:p>
        <a:p>
          <a:pPr algn="l"/>
          <a:r>
            <a:rPr lang="ru-RU" dirty="0"/>
            <a:t>-злоумышленник</a:t>
          </a:r>
        </a:p>
      </dgm:t>
    </dgm:pt>
    <dgm:pt modelId="{7456D22B-2352-476C-8B83-E3B85A9305DE}" type="parTrans" cxnId="{260F542D-0DF3-4099-AEEE-EFC7D92C49D3}">
      <dgm:prSet/>
      <dgm:spPr/>
      <dgm:t>
        <a:bodyPr/>
        <a:lstStyle/>
        <a:p>
          <a:endParaRPr lang="ru-RU"/>
        </a:p>
      </dgm:t>
    </dgm:pt>
    <dgm:pt modelId="{551DB228-0AD3-4345-AB27-87176C03033A}" type="sibTrans" cxnId="{260F542D-0DF3-4099-AEEE-EFC7D92C49D3}">
      <dgm:prSet/>
      <dgm:spPr/>
      <dgm:t>
        <a:bodyPr/>
        <a:lstStyle/>
        <a:p>
          <a:endParaRPr lang="ru-RU"/>
        </a:p>
      </dgm:t>
    </dgm:pt>
    <dgm:pt modelId="{A83AEE32-608E-4E4C-A17D-618DEA272CEA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Текст</a:t>
          </a:r>
        </a:p>
        <a:p>
          <a:endParaRPr lang="ru-RU" dirty="0">
            <a:solidFill>
              <a:srgbClr val="FF0000"/>
            </a:solidFill>
          </a:endParaRPr>
        </a:p>
        <a:p>
          <a:r>
            <a:rPr lang="ru-RU" dirty="0">
              <a:solidFill>
                <a:schemeClr val="bg1"/>
              </a:solidFill>
            </a:rPr>
            <a:t>- достоверный и полный,</a:t>
          </a:r>
        </a:p>
        <a:p>
          <a:r>
            <a:rPr lang="ru-RU" dirty="0">
              <a:solidFill>
                <a:schemeClr val="bg1"/>
              </a:solidFill>
            </a:rPr>
            <a:t>- недостоверный и/или неполный</a:t>
          </a:r>
        </a:p>
      </dgm:t>
    </dgm:pt>
    <dgm:pt modelId="{3C15156C-311F-46CF-899A-F76607072AEB}" type="parTrans" cxnId="{EA9291C0-42CB-4AE7-A462-8EA327E4888E}">
      <dgm:prSet/>
      <dgm:spPr/>
      <dgm:t>
        <a:bodyPr/>
        <a:lstStyle/>
        <a:p>
          <a:endParaRPr lang="ru-RU"/>
        </a:p>
      </dgm:t>
    </dgm:pt>
    <dgm:pt modelId="{BB0C5CD6-B579-482A-9637-A57F89E972AF}" type="sibTrans" cxnId="{EA9291C0-42CB-4AE7-A462-8EA327E4888E}">
      <dgm:prSet/>
      <dgm:spPr/>
      <dgm:t>
        <a:bodyPr/>
        <a:lstStyle/>
        <a:p>
          <a:endParaRPr lang="ru-RU"/>
        </a:p>
      </dgm:t>
    </dgm:pt>
    <dgm:pt modelId="{845A9211-5DBD-4FAD-92B9-EB2F0395D592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Интернет</a:t>
          </a:r>
        </a:p>
        <a:p>
          <a:endParaRPr lang="ru-RU" dirty="0">
            <a:solidFill>
              <a:srgbClr val="FF0000"/>
            </a:solidFill>
          </a:endParaRPr>
        </a:p>
        <a:p>
          <a:r>
            <a:rPr lang="ru-RU" dirty="0">
              <a:solidFill>
                <a:schemeClr val="bg1"/>
              </a:solidFill>
            </a:rPr>
            <a:t>- защищенный,</a:t>
          </a:r>
        </a:p>
        <a:p>
          <a:r>
            <a:rPr lang="ru-RU" dirty="0">
              <a:solidFill>
                <a:schemeClr val="bg1"/>
              </a:solidFill>
            </a:rPr>
            <a:t>- незащищенный</a:t>
          </a:r>
        </a:p>
      </dgm:t>
    </dgm:pt>
    <dgm:pt modelId="{F2CC57B2-DF33-416F-AE54-A6D6A8D39473}" type="parTrans" cxnId="{9A729613-4C31-4BFE-9D18-885BA6289E6A}">
      <dgm:prSet/>
      <dgm:spPr/>
      <dgm:t>
        <a:bodyPr/>
        <a:lstStyle/>
        <a:p>
          <a:endParaRPr lang="ru-RU"/>
        </a:p>
      </dgm:t>
    </dgm:pt>
    <dgm:pt modelId="{ED81FD1F-14F8-4EEE-82D5-FFDE7A5A3A5B}" type="sibTrans" cxnId="{9A729613-4C31-4BFE-9D18-885BA6289E6A}">
      <dgm:prSet/>
      <dgm:spPr/>
      <dgm:t>
        <a:bodyPr/>
        <a:lstStyle/>
        <a:p>
          <a:endParaRPr lang="ru-RU"/>
        </a:p>
      </dgm:t>
    </dgm:pt>
    <dgm:pt modelId="{BFFBE430-CF3C-4F83-B5DF-2D87116D1956}" type="pres">
      <dgm:prSet presAssocID="{DA0BCD6F-4FA4-4F9E-8D7F-0DA76BC1798F}" presName="Name0" presStyleCnt="0">
        <dgm:presLayoutVars>
          <dgm:dir/>
          <dgm:resizeHandles val="exact"/>
        </dgm:presLayoutVars>
      </dgm:prSet>
      <dgm:spPr/>
    </dgm:pt>
    <dgm:pt modelId="{FB430E6D-03DC-4524-A84F-4222C8307D44}" type="pres">
      <dgm:prSet presAssocID="{DA0BCD6F-4FA4-4F9E-8D7F-0DA76BC1798F}" presName="bkgdShp" presStyleLbl="alignAccFollowNode1" presStyleIdx="0" presStyleCnt="1"/>
      <dgm:spPr/>
    </dgm:pt>
    <dgm:pt modelId="{C2BA42F1-2097-48FC-BF72-D4B45F731F22}" type="pres">
      <dgm:prSet presAssocID="{DA0BCD6F-4FA4-4F9E-8D7F-0DA76BC1798F}" presName="linComp" presStyleCnt="0"/>
      <dgm:spPr/>
    </dgm:pt>
    <dgm:pt modelId="{30BBBF05-B7D9-427C-890F-04E5FEC864B5}" type="pres">
      <dgm:prSet presAssocID="{1A2B6336-38C1-4E81-984A-9234D5ECA581}" presName="compNode" presStyleCnt="0"/>
      <dgm:spPr/>
    </dgm:pt>
    <dgm:pt modelId="{01803513-49C9-4F35-B2CB-43AB208F425D}" type="pres">
      <dgm:prSet presAssocID="{1A2B6336-38C1-4E81-984A-9234D5ECA5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66321-6CA6-4B2C-942E-09C69F37E1CC}" type="pres">
      <dgm:prSet presAssocID="{1A2B6336-38C1-4E81-984A-9234D5ECA581}" presName="invisiNode" presStyleLbl="node1" presStyleIdx="0" presStyleCnt="3"/>
      <dgm:spPr/>
    </dgm:pt>
    <dgm:pt modelId="{0C25F8A6-27A8-4102-B1C3-AAE6467C0472}" type="pres">
      <dgm:prSet presAssocID="{1A2B6336-38C1-4E81-984A-9234D5ECA581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t="-11000" b="-11000"/>
          </a:stretch>
        </a:blipFill>
      </dgm:spPr>
    </dgm:pt>
    <dgm:pt modelId="{BE1477D0-A798-4EFA-928C-987F74292887}" type="pres">
      <dgm:prSet presAssocID="{551DB228-0AD3-4345-AB27-87176C0303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956514-C160-4009-8400-5F34A9B5EAF2}" type="pres">
      <dgm:prSet presAssocID="{A83AEE32-608E-4E4C-A17D-618DEA272CEA}" presName="compNode" presStyleCnt="0"/>
      <dgm:spPr/>
    </dgm:pt>
    <dgm:pt modelId="{898D0B32-9E78-4C37-9F02-3162478C5932}" type="pres">
      <dgm:prSet presAssocID="{A83AEE32-608E-4E4C-A17D-618DEA272CEA}" presName="node" presStyleLbl="node1" presStyleIdx="1" presStyleCnt="3" custLinFactNeighborX="0" custLinFactNeighborY="-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71BEB-3C77-4C73-9ACD-9098E8A2618F}" type="pres">
      <dgm:prSet presAssocID="{A83AEE32-608E-4E4C-A17D-618DEA272CEA}" presName="invisiNode" presStyleLbl="node1" presStyleIdx="1" presStyleCnt="3"/>
      <dgm:spPr/>
    </dgm:pt>
    <dgm:pt modelId="{DFD52D8A-709C-4B48-85C5-4E6A5A0B5BAC}" type="pres">
      <dgm:prSet presAssocID="{A83AEE32-608E-4E4C-A17D-618DEA272CEA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19000" b="-19000"/>
          </a:stretch>
        </a:blipFill>
      </dgm:spPr>
    </dgm:pt>
    <dgm:pt modelId="{E6B0D58F-0318-4547-8775-34731139EE50}" type="pres">
      <dgm:prSet presAssocID="{BB0C5CD6-B579-482A-9637-A57F89E972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BD9EE0-EFD6-46E1-BBA8-2C19B616F760}" type="pres">
      <dgm:prSet presAssocID="{845A9211-5DBD-4FAD-92B9-EB2F0395D592}" presName="compNode" presStyleCnt="0"/>
      <dgm:spPr/>
    </dgm:pt>
    <dgm:pt modelId="{C01C5035-3FBE-4466-A09A-67A8030E5BD5}" type="pres">
      <dgm:prSet presAssocID="{845A9211-5DBD-4FAD-92B9-EB2F0395D5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2CD51-BDC2-4E2F-AA58-1B31487BD925}" type="pres">
      <dgm:prSet presAssocID="{845A9211-5DBD-4FAD-92B9-EB2F0395D592}" presName="invisiNode" presStyleLbl="node1" presStyleIdx="2" presStyleCnt="3"/>
      <dgm:spPr/>
    </dgm:pt>
    <dgm:pt modelId="{0BB547A1-292A-4CBD-AB2B-BCE4BB24C604}" type="pres">
      <dgm:prSet presAssocID="{845A9211-5DBD-4FAD-92B9-EB2F0395D592}" presName="imagNod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EA9291C0-42CB-4AE7-A462-8EA327E4888E}" srcId="{DA0BCD6F-4FA4-4F9E-8D7F-0DA76BC1798F}" destId="{A83AEE32-608E-4E4C-A17D-618DEA272CEA}" srcOrd="1" destOrd="0" parTransId="{3C15156C-311F-46CF-899A-F76607072AEB}" sibTransId="{BB0C5CD6-B579-482A-9637-A57F89E972AF}"/>
    <dgm:cxn modelId="{CC934531-BFCE-4578-84F6-F9F456CCA1AD}" type="presOf" srcId="{1A2B6336-38C1-4E81-984A-9234D5ECA581}" destId="{01803513-49C9-4F35-B2CB-43AB208F425D}" srcOrd="0" destOrd="0" presId="urn:microsoft.com/office/officeart/2005/8/layout/pList2#2"/>
    <dgm:cxn modelId="{6132481F-2296-4524-9004-0E3D1B6C575A}" type="presOf" srcId="{DA0BCD6F-4FA4-4F9E-8D7F-0DA76BC1798F}" destId="{BFFBE430-CF3C-4F83-B5DF-2D87116D1956}" srcOrd="0" destOrd="0" presId="urn:microsoft.com/office/officeart/2005/8/layout/pList2#2"/>
    <dgm:cxn modelId="{260F542D-0DF3-4099-AEEE-EFC7D92C49D3}" srcId="{DA0BCD6F-4FA4-4F9E-8D7F-0DA76BC1798F}" destId="{1A2B6336-38C1-4E81-984A-9234D5ECA581}" srcOrd="0" destOrd="0" parTransId="{7456D22B-2352-476C-8B83-E3B85A9305DE}" sibTransId="{551DB228-0AD3-4345-AB27-87176C03033A}"/>
    <dgm:cxn modelId="{0D60F4E3-DFD3-4406-81E0-0192086B193F}" type="presOf" srcId="{A83AEE32-608E-4E4C-A17D-618DEA272CEA}" destId="{898D0B32-9E78-4C37-9F02-3162478C5932}" srcOrd="0" destOrd="0" presId="urn:microsoft.com/office/officeart/2005/8/layout/pList2#2"/>
    <dgm:cxn modelId="{DC6DE1D7-E74C-456F-8407-AE3C17E53718}" type="presOf" srcId="{BB0C5CD6-B579-482A-9637-A57F89E972AF}" destId="{E6B0D58F-0318-4547-8775-34731139EE50}" srcOrd="0" destOrd="0" presId="urn:microsoft.com/office/officeart/2005/8/layout/pList2#2"/>
    <dgm:cxn modelId="{9A729613-4C31-4BFE-9D18-885BA6289E6A}" srcId="{DA0BCD6F-4FA4-4F9E-8D7F-0DA76BC1798F}" destId="{845A9211-5DBD-4FAD-92B9-EB2F0395D592}" srcOrd="2" destOrd="0" parTransId="{F2CC57B2-DF33-416F-AE54-A6D6A8D39473}" sibTransId="{ED81FD1F-14F8-4EEE-82D5-FFDE7A5A3A5B}"/>
    <dgm:cxn modelId="{579856CF-598E-422F-B178-44B7A11EA57B}" type="presOf" srcId="{845A9211-5DBD-4FAD-92B9-EB2F0395D592}" destId="{C01C5035-3FBE-4466-A09A-67A8030E5BD5}" srcOrd="0" destOrd="0" presId="urn:microsoft.com/office/officeart/2005/8/layout/pList2#2"/>
    <dgm:cxn modelId="{181DAD6E-339A-40F2-B670-8DB7AA72B5C8}" type="presOf" srcId="{551DB228-0AD3-4345-AB27-87176C03033A}" destId="{BE1477D0-A798-4EFA-928C-987F74292887}" srcOrd="0" destOrd="0" presId="urn:microsoft.com/office/officeart/2005/8/layout/pList2#2"/>
    <dgm:cxn modelId="{F12AEF2C-1425-44ED-9C8E-66C3ADCF5AA3}" type="presParOf" srcId="{BFFBE430-CF3C-4F83-B5DF-2D87116D1956}" destId="{FB430E6D-03DC-4524-A84F-4222C8307D44}" srcOrd="0" destOrd="0" presId="urn:microsoft.com/office/officeart/2005/8/layout/pList2#2"/>
    <dgm:cxn modelId="{D04F446F-C2A4-49F5-9F47-1DED97ECAB7F}" type="presParOf" srcId="{BFFBE430-CF3C-4F83-B5DF-2D87116D1956}" destId="{C2BA42F1-2097-48FC-BF72-D4B45F731F22}" srcOrd="1" destOrd="0" presId="urn:microsoft.com/office/officeart/2005/8/layout/pList2#2"/>
    <dgm:cxn modelId="{8BB12985-AF42-4BF5-845E-8824404EC5F9}" type="presParOf" srcId="{C2BA42F1-2097-48FC-BF72-D4B45F731F22}" destId="{30BBBF05-B7D9-427C-890F-04E5FEC864B5}" srcOrd="0" destOrd="0" presId="urn:microsoft.com/office/officeart/2005/8/layout/pList2#2"/>
    <dgm:cxn modelId="{D7CA7A0D-DEDA-4034-BA14-0D2CEEDA1779}" type="presParOf" srcId="{30BBBF05-B7D9-427C-890F-04E5FEC864B5}" destId="{01803513-49C9-4F35-B2CB-43AB208F425D}" srcOrd="0" destOrd="0" presId="urn:microsoft.com/office/officeart/2005/8/layout/pList2#2"/>
    <dgm:cxn modelId="{2C2D8197-CD64-423E-A9A3-B4957364BB2D}" type="presParOf" srcId="{30BBBF05-B7D9-427C-890F-04E5FEC864B5}" destId="{89066321-6CA6-4B2C-942E-09C69F37E1CC}" srcOrd="1" destOrd="0" presId="urn:microsoft.com/office/officeart/2005/8/layout/pList2#2"/>
    <dgm:cxn modelId="{1BDB8318-1340-4F90-A30C-5E5BC6C8FEE7}" type="presParOf" srcId="{30BBBF05-B7D9-427C-890F-04E5FEC864B5}" destId="{0C25F8A6-27A8-4102-B1C3-AAE6467C0472}" srcOrd="2" destOrd="0" presId="urn:microsoft.com/office/officeart/2005/8/layout/pList2#2"/>
    <dgm:cxn modelId="{B03770D4-D813-4CE4-BBD2-C57C9C1276EB}" type="presParOf" srcId="{C2BA42F1-2097-48FC-BF72-D4B45F731F22}" destId="{BE1477D0-A798-4EFA-928C-987F74292887}" srcOrd="1" destOrd="0" presId="urn:microsoft.com/office/officeart/2005/8/layout/pList2#2"/>
    <dgm:cxn modelId="{D0842559-720A-4A80-A9B8-EEB09A71242D}" type="presParOf" srcId="{C2BA42F1-2097-48FC-BF72-D4B45F731F22}" destId="{15956514-C160-4009-8400-5F34A9B5EAF2}" srcOrd="2" destOrd="0" presId="urn:microsoft.com/office/officeart/2005/8/layout/pList2#2"/>
    <dgm:cxn modelId="{6CD282BF-FC15-4C63-B70A-5A73B83EE400}" type="presParOf" srcId="{15956514-C160-4009-8400-5F34A9B5EAF2}" destId="{898D0B32-9E78-4C37-9F02-3162478C5932}" srcOrd="0" destOrd="0" presId="urn:microsoft.com/office/officeart/2005/8/layout/pList2#2"/>
    <dgm:cxn modelId="{3066C517-32C0-4C9E-B3BC-BB9F83CF7B0A}" type="presParOf" srcId="{15956514-C160-4009-8400-5F34A9B5EAF2}" destId="{37171BEB-3C77-4C73-9ACD-9098E8A2618F}" srcOrd="1" destOrd="0" presId="urn:microsoft.com/office/officeart/2005/8/layout/pList2#2"/>
    <dgm:cxn modelId="{814E88E6-28F0-4382-90CD-9A72385D5121}" type="presParOf" srcId="{15956514-C160-4009-8400-5F34A9B5EAF2}" destId="{DFD52D8A-709C-4B48-85C5-4E6A5A0B5BAC}" srcOrd="2" destOrd="0" presId="urn:microsoft.com/office/officeart/2005/8/layout/pList2#2"/>
    <dgm:cxn modelId="{3A26AD9B-D842-4A05-BEB0-8208B24E2733}" type="presParOf" srcId="{C2BA42F1-2097-48FC-BF72-D4B45F731F22}" destId="{E6B0D58F-0318-4547-8775-34731139EE50}" srcOrd="3" destOrd="0" presId="urn:microsoft.com/office/officeart/2005/8/layout/pList2#2"/>
    <dgm:cxn modelId="{A541723F-C74E-4904-85F8-336549F156C9}" type="presParOf" srcId="{C2BA42F1-2097-48FC-BF72-D4B45F731F22}" destId="{BABD9EE0-EFD6-46E1-BBA8-2C19B616F760}" srcOrd="4" destOrd="0" presId="urn:microsoft.com/office/officeart/2005/8/layout/pList2#2"/>
    <dgm:cxn modelId="{9CA23A66-205D-4B38-ADC5-6772EFDBF737}" type="presParOf" srcId="{BABD9EE0-EFD6-46E1-BBA8-2C19B616F760}" destId="{C01C5035-3FBE-4466-A09A-67A8030E5BD5}" srcOrd="0" destOrd="0" presId="urn:microsoft.com/office/officeart/2005/8/layout/pList2#2"/>
    <dgm:cxn modelId="{10A403A5-4190-48D0-B315-F8B51CDECDF4}" type="presParOf" srcId="{BABD9EE0-EFD6-46E1-BBA8-2C19B616F760}" destId="{8CE2CD51-BDC2-4E2F-AA58-1B31487BD925}" srcOrd="1" destOrd="0" presId="urn:microsoft.com/office/officeart/2005/8/layout/pList2#2"/>
    <dgm:cxn modelId="{9154E1D4-E51A-47D3-8665-02C4756583C4}" type="presParOf" srcId="{BABD9EE0-EFD6-46E1-BBA8-2C19B616F760}" destId="{0BB547A1-292A-4CBD-AB2B-BCE4BB24C604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4BA1D-BB5E-4D98-8405-B5291028D9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339943-E905-4529-8B88-871C3D6C718A}">
      <dgm:prSet phldrT="[Текст]"/>
      <dgm:spPr/>
      <dgm:t>
        <a:bodyPr/>
        <a:lstStyle/>
        <a:p>
          <a:r>
            <a:rPr lang="en-US" dirty="0"/>
            <a:t>Push – </a:t>
          </a:r>
          <a:r>
            <a:rPr lang="ru-RU" dirty="0"/>
            <a:t>технологии </a:t>
          </a:r>
        </a:p>
      </dgm:t>
    </dgm:pt>
    <dgm:pt modelId="{7827E328-F3B6-4F7F-8341-0C046F576773}" type="parTrans" cxnId="{B2C9AA12-091F-4920-A211-FFAB089FA6B6}">
      <dgm:prSet/>
      <dgm:spPr/>
      <dgm:t>
        <a:bodyPr/>
        <a:lstStyle/>
        <a:p>
          <a:endParaRPr lang="ru-RU"/>
        </a:p>
      </dgm:t>
    </dgm:pt>
    <dgm:pt modelId="{0B003CE7-C588-4567-BFFF-FB49828D7631}" type="sibTrans" cxnId="{B2C9AA12-091F-4920-A211-FFAB089FA6B6}">
      <dgm:prSet/>
      <dgm:spPr/>
      <dgm:t>
        <a:bodyPr/>
        <a:lstStyle/>
        <a:p>
          <a:endParaRPr lang="ru-RU"/>
        </a:p>
      </dgm:t>
    </dgm:pt>
    <dgm:pt modelId="{04659320-FDA6-4A03-96B0-DFDFE72E296B}">
      <dgm:prSet phldrT="[Текст]" custT="1"/>
      <dgm:spPr/>
      <dgm:t>
        <a:bodyPr/>
        <a:lstStyle/>
        <a:p>
          <a:r>
            <a:rPr lang="ru-RU" sz="2400" dirty="0"/>
            <a:t>данные поступают от поставщика, пользователь может принять их или отказаться от них.</a:t>
          </a:r>
        </a:p>
      </dgm:t>
    </dgm:pt>
    <dgm:pt modelId="{B9F9FA49-D6D3-42BA-B2C7-19B8952C165B}" type="parTrans" cxnId="{EE7477EA-F483-4542-8809-469E739B1AC4}">
      <dgm:prSet/>
      <dgm:spPr/>
      <dgm:t>
        <a:bodyPr/>
        <a:lstStyle/>
        <a:p>
          <a:endParaRPr lang="ru-RU"/>
        </a:p>
      </dgm:t>
    </dgm:pt>
    <dgm:pt modelId="{B6D36C4A-302D-4F48-A96E-5B983933330F}" type="sibTrans" cxnId="{EE7477EA-F483-4542-8809-469E739B1AC4}">
      <dgm:prSet/>
      <dgm:spPr/>
      <dgm:t>
        <a:bodyPr/>
        <a:lstStyle/>
        <a:p>
          <a:endParaRPr lang="ru-RU"/>
        </a:p>
      </dgm:t>
    </dgm:pt>
    <dgm:pt modelId="{349E8751-F918-4811-A043-4D3DAFC88CC5}">
      <dgm:prSet phldrT="[Текст]"/>
      <dgm:spPr/>
      <dgm:t>
        <a:bodyPr/>
        <a:lstStyle/>
        <a:p>
          <a:r>
            <a:rPr lang="en-US" dirty="0"/>
            <a:t>Pull – </a:t>
          </a:r>
          <a:r>
            <a:rPr lang="ru-RU" dirty="0"/>
            <a:t>технологии </a:t>
          </a:r>
        </a:p>
      </dgm:t>
    </dgm:pt>
    <dgm:pt modelId="{1E879F5A-A284-49C5-BF3E-CFF40BBB5AF1}" type="parTrans" cxnId="{3A50C23D-9EBD-4072-BAC7-1FFCAC6A776A}">
      <dgm:prSet/>
      <dgm:spPr/>
      <dgm:t>
        <a:bodyPr/>
        <a:lstStyle/>
        <a:p>
          <a:endParaRPr lang="ru-RU"/>
        </a:p>
      </dgm:t>
    </dgm:pt>
    <dgm:pt modelId="{1B7FB81F-37E0-47DE-B128-9397F482350B}" type="sibTrans" cxnId="{3A50C23D-9EBD-4072-BAC7-1FFCAC6A776A}">
      <dgm:prSet/>
      <dgm:spPr/>
      <dgm:t>
        <a:bodyPr/>
        <a:lstStyle/>
        <a:p>
          <a:endParaRPr lang="ru-RU"/>
        </a:p>
      </dgm:t>
    </dgm:pt>
    <dgm:pt modelId="{98462DF1-AB7D-432E-B1B5-18E14A55DCE0}">
      <dgm:prSet phldrT="[Текст]" custT="1"/>
      <dgm:spPr/>
      <dgm:t>
        <a:bodyPr/>
        <a:lstStyle/>
        <a:p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первоначальный запрос данных производится клиентом, а ответ порождается сервером.</a:t>
          </a:r>
        </a:p>
      </dgm:t>
    </dgm:pt>
    <dgm:pt modelId="{174D7FDB-8D4C-4487-B048-C33CBB362CE9}" type="parTrans" cxnId="{582D8944-0A0D-4766-977E-DE69605BA30C}">
      <dgm:prSet/>
      <dgm:spPr/>
      <dgm:t>
        <a:bodyPr/>
        <a:lstStyle/>
        <a:p>
          <a:endParaRPr lang="ru-RU"/>
        </a:p>
      </dgm:t>
    </dgm:pt>
    <dgm:pt modelId="{025EDEB8-D73B-4AA8-AF09-6CB563A8DC2F}" type="sibTrans" cxnId="{582D8944-0A0D-4766-977E-DE69605BA30C}">
      <dgm:prSet/>
      <dgm:spPr/>
      <dgm:t>
        <a:bodyPr/>
        <a:lstStyle/>
        <a:p>
          <a:endParaRPr lang="ru-RU"/>
        </a:p>
      </dgm:t>
    </dgm:pt>
    <dgm:pt modelId="{477D097B-EDC2-430A-A828-7151565E0BD6}" type="pres">
      <dgm:prSet presAssocID="{7CC4BA1D-BB5E-4D98-8405-B5291028D9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961AC-1CB1-4DC6-8FAC-A3C3AAD8B10E}" type="pres">
      <dgm:prSet presAssocID="{9C339943-E905-4529-8B88-871C3D6C718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253FA-8DD2-46CA-89D0-B462B1E197A0}" type="pres">
      <dgm:prSet presAssocID="{9C339943-E905-4529-8B88-871C3D6C71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8887A-E485-4DEF-B888-6A4E9ABAF424}" type="pres">
      <dgm:prSet presAssocID="{349E8751-F918-4811-A043-4D3DAFC88C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EF9E0-A96E-4652-8E25-DD056ECA38B6}" type="pres">
      <dgm:prSet presAssocID="{349E8751-F918-4811-A043-4D3DAFC88CC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FB091-D3EA-4467-B47B-E2F9A8C99AF6}" type="presOf" srcId="{7CC4BA1D-BB5E-4D98-8405-B5291028D9B7}" destId="{477D097B-EDC2-430A-A828-7151565E0BD6}" srcOrd="0" destOrd="0" presId="urn:microsoft.com/office/officeart/2005/8/layout/vList2"/>
    <dgm:cxn modelId="{92280455-C492-4365-A2C3-FE89148D2C3A}" type="presOf" srcId="{9C339943-E905-4529-8B88-871C3D6C718A}" destId="{EE4961AC-1CB1-4DC6-8FAC-A3C3AAD8B10E}" srcOrd="0" destOrd="0" presId="urn:microsoft.com/office/officeart/2005/8/layout/vList2"/>
    <dgm:cxn modelId="{3A50C23D-9EBD-4072-BAC7-1FFCAC6A776A}" srcId="{7CC4BA1D-BB5E-4D98-8405-B5291028D9B7}" destId="{349E8751-F918-4811-A043-4D3DAFC88CC5}" srcOrd="1" destOrd="0" parTransId="{1E879F5A-A284-49C5-BF3E-CFF40BBB5AF1}" sibTransId="{1B7FB81F-37E0-47DE-B128-9397F482350B}"/>
    <dgm:cxn modelId="{7CAAA850-6F69-4876-BF7B-73AD4E151716}" type="presOf" srcId="{04659320-FDA6-4A03-96B0-DFDFE72E296B}" destId="{739253FA-8DD2-46CA-89D0-B462B1E197A0}" srcOrd="0" destOrd="0" presId="urn:microsoft.com/office/officeart/2005/8/layout/vList2"/>
    <dgm:cxn modelId="{EE7477EA-F483-4542-8809-469E739B1AC4}" srcId="{9C339943-E905-4529-8B88-871C3D6C718A}" destId="{04659320-FDA6-4A03-96B0-DFDFE72E296B}" srcOrd="0" destOrd="0" parTransId="{B9F9FA49-D6D3-42BA-B2C7-19B8952C165B}" sibTransId="{B6D36C4A-302D-4F48-A96E-5B983933330F}"/>
    <dgm:cxn modelId="{B2C9AA12-091F-4920-A211-FFAB089FA6B6}" srcId="{7CC4BA1D-BB5E-4D98-8405-B5291028D9B7}" destId="{9C339943-E905-4529-8B88-871C3D6C718A}" srcOrd="0" destOrd="0" parTransId="{7827E328-F3B6-4F7F-8341-0C046F576773}" sibTransId="{0B003CE7-C588-4567-BFFF-FB49828D7631}"/>
    <dgm:cxn modelId="{582D8944-0A0D-4766-977E-DE69605BA30C}" srcId="{349E8751-F918-4811-A043-4D3DAFC88CC5}" destId="{98462DF1-AB7D-432E-B1B5-18E14A55DCE0}" srcOrd="0" destOrd="0" parTransId="{174D7FDB-8D4C-4487-B048-C33CBB362CE9}" sibTransId="{025EDEB8-D73B-4AA8-AF09-6CB563A8DC2F}"/>
    <dgm:cxn modelId="{51F0C0E1-A922-4644-976B-EE3254BEAED8}" type="presOf" srcId="{98462DF1-AB7D-432E-B1B5-18E14A55DCE0}" destId="{A8DEF9E0-A96E-4652-8E25-DD056ECA38B6}" srcOrd="0" destOrd="0" presId="urn:microsoft.com/office/officeart/2005/8/layout/vList2"/>
    <dgm:cxn modelId="{1C2FD55A-21FC-481E-A5C0-5A9ECFAC9F76}" type="presOf" srcId="{349E8751-F918-4811-A043-4D3DAFC88CC5}" destId="{5048887A-E485-4DEF-B888-6A4E9ABAF424}" srcOrd="0" destOrd="0" presId="urn:microsoft.com/office/officeart/2005/8/layout/vList2"/>
    <dgm:cxn modelId="{05605122-0206-4F27-879B-38A9383CB4F8}" type="presParOf" srcId="{477D097B-EDC2-430A-A828-7151565E0BD6}" destId="{EE4961AC-1CB1-4DC6-8FAC-A3C3AAD8B10E}" srcOrd="0" destOrd="0" presId="urn:microsoft.com/office/officeart/2005/8/layout/vList2"/>
    <dgm:cxn modelId="{F6D59BD4-8227-4E58-BDF1-DCC5151686B6}" type="presParOf" srcId="{477D097B-EDC2-430A-A828-7151565E0BD6}" destId="{739253FA-8DD2-46CA-89D0-B462B1E197A0}" srcOrd="1" destOrd="0" presId="urn:microsoft.com/office/officeart/2005/8/layout/vList2"/>
    <dgm:cxn modelId="{288010D1-49E2-46E3-9841-EFD502A055B3}" type="presParOf" srcId="{477D097B-EDC2-430A-A828-7151565E0BD6}" destId="{5048887A-E485-4DEF-B888-6A4E9ABAF424}" srcOrd="2" destOrd="0" presId="urn:microsoft.com/office/officeart/2005/8/layout/vList2"/>
    <dgm:cxn modelId="{E360D2FF-4CF9-4482-B650-1D62499F3728}" type="presParOf" srcId="{477D097B-EDC2-430A-A828-7151565E0BD6}" destId="{A8DEF9E0-A96E-4652-8E25-DD056ECA38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4EE434-F73E-43F0-B944-F2B1F1E71508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08EE2-0140-4F27-8523-E6D1D0531C8F}">
      <dgm:prSet phldrT="[Текст]"/>
      <dgm:spPr/>
      <dgm:t>
        <a:bodyPr/>
        <a:lstStyle/>
        <a:p>
          <a:pPr algn="ctr"/>
          <a:r>
            <a:rPr lang="ru-RU" dirty="0"/>
            <a:t>Избыточная идеализация объекта.</a:t>
          </a:r>
        </a:p>
      </dgm:t>
    </dgm:pt>
    <dgm:pt modelId="{B0E2C4F9-836C-446C-B21E-9D5F38882881}" type="parTrans" cxnId="{6E3759C6-1A71-48D7-9656-E3453273D48A}">
      <dgm:prSet/>
      <dgm:spPr/>
      <dgm:t>
        <a:bodyPr/>
        <a:lstStyle/>
        <a:p>
          <a:endParaRPr lang="ru-RU"/>
        </a:p>
      </dgm:t>
    </dgm:pt>
    <dgm:pt modelId="{4EA55F51-E321-45F4-ACAB-DAAEF4F2A0B4}" type="sibTrans" cxnId="{6E3759C6-1A71-48D7-9656-E3453273D48A}">
      <dgm:prSet/>
      <dgm:spPr/>
      <dgm:t>
        <a:bodyPr/>
        <a:lstStyle/>
        <a:p>
          <a:endParaRPr lang="ru-RU"/>
        </a:p>
      </dgm:t>
    </dgm:pt>
    <dgm:pt modelId="{87F627E1-9B4B-4A20-A504-DF7881F1D63E}">
      <dgm:prSet phldrT="[Текст]"/>
      <dgm:spPr/>
      <dgm:t>
        <a:bodyPr/>
        <a:lstStyle/>
        <a:p>
          <a:pPr algn="ctr"/>
          <a:r>
            <a:rPr lang="ru-RU" dirty="0"/>
            <a:t>Искажение информации.</a:t>
          </a:r>
        </a:p>
      </dgm:t>
    </dgm:pt>
    <dgm:pt modelId="{AD36C059-3A61-4DFC-A4BB-42056A04494D}" type="parTrans" cxnId="{4FC24E18-1B4C-406C-8162-3DB67D5799DC}">
      <dgm:prSet/>
      <dgm:spPr/>
      <dgm:t>
        <a:bodyPr/>
        <a:lstStyle/>
        <a:p>
          <a:endParaRPr lang="ru-RU"/>
        </a:p>
      </dgm:t>
    </dgm:pt>
    <dgm:pt modelId="{054822E2-CDBD-45F9-8872-2429015C5162}" type="sibTrans" cxnId="{4FC24E18-1B4C-406C-8162-3DB67D5799DC}">
      <dgm:prSet/>
      <dgm:spPr/>
      <dgm:t>
        <a:bodyPr/>
        <a:lstStyle/>
        <a:p>
          <a:endParaRPr lang="ru-RU"/>
        </a:p>
      </dgm:t>
    </dgm:pt>
    <dgm:pt modelId="{D9FAD07B-ADA0-40B7-B329-C20668D2C808}">
      <dgm:prSet phldrT="[Текст]"/>
      <dgm:spPr/>
      <dgm:t>
        <a:bodyPr/>
        <a:lstStyle/>
        <a:p>
          <a:pPr algn="ctr"/>
          <a:r>
            <a:rPr lang="ru-RU" dirty="0"/>
            <a:t>Неспособность восприятия информации (недостаток образования, психологическое </a:t>
          </a:r>
          <a:r>
            <a:rPr lang="ru-RU" dirty="0" err="1"/>
            <a:t>невосприятие</a:t>
          </a:r>
          <a:r>
            <a:rPr lang="ru-RU" dirty="0"/>
            <a:t>, давление авторитетов, устойчивые стереотипы.</a:t>
          </a:r>
        </a:p>
      </dgm:t>
    </dgm:pt>
    <dgm:pt modelId="{66FC81F1-E41A-490F-AAA2-B64DED968C9E}" type="parTrans" cxnId="{1A7BC4D1-C4BE-4A4A-9B3F-D2058293FA64}">
      <dgm:prSet/>
      <dgm:spPr/>
      <dgm:t>
        <a:bodyPr/>
        <a:lstStyle/>
        <a:p>
          <a:endParaRPr lang="ru-RU"/>
        </a:p>
      </dgm:t>
    </dgm:pt>
    <dgm:pt modelId="{C68514EC-0658-4429-8059-6DB36E443D39}" type="sibTrans" cxnId="{1A7BC4D1-C4BE-4A4A-9B3F-D2058293FA64}">
      <dgm:prSet/>
      <dgm:spPr/>
      <dgm:t>
        <a:bodyPr/>
        <a:lstStyle/>
        <a:p>
          <a:endParaRPr lang="ru-RU"/>
        </a:p>
      </dgm:t>
    </dgm:pt>
    <dgm:pt modelId="{826D31AA-0632-4AF1-AE9A-666397639B14}">
      <dgm:prSet phldrT="[Текст]"/>
      <dgm:spPr/>
      <dgm:t>
        <a:bodyPr/>
        <a:lstStyle/>
        <a:p>
          <a:pPr algn="ctr"/>
          <a:r>
            <a:rPr lang="ru-RU" dirty="0"/>
            <a:t>Лингвистические барьеры, перевод.</a:t>
          </a:r>
        </a:p>
      </dgm:t>
    </dgm:pt>
    <dgm:pt modelId="{2B3446A3-04C5-4FA5-BDBF-5CBF22455425}" type="parTrans" cxnId="{37173A8E-D9A0-4990-B992-2A41AE9BED98}">
      <dgm:prSet/>
      <dgm:spPr/>
      <dgm:t>
        <a:bodyPr/>
        <a:lstStyle/>
        <a:p>
          <a:endParaRPr lang="ru-RU"/>
        </a:p>
      </dgm:t>
    </dgm:pt>
    <dgm:pt modelId="{6EDE78C4-D9F4-4868-A56B-C113E168B2AE}" type="sibTrans" cxnId="{37173A8E-D9A0-4990-B992-2A41AE9BED98}">
      <dgm:prSet/>
      <dgm:spPr/>
      <dgm:t>
        <a:bodyPr/>
        <a:lstStyle/>
        <a:p>
          <a:endParaRPr lang="ru-RU"/>
        </a:p>
      </dgm:t>
    </dgm:pt>
    <dgm:pt modelId="{ADE2923D-3CE8-438F-915C-8F01402C7395}">
      <dgm:prSet phldrT="[Текст]"/>
      <dgm:spPr/>
      <dgm:t>
        <a:bodyPr/>
        <a:lstStyle/>
        <a:p>
          <a:pPr algn="ctr"/>
          <a:r>
            <a:rPr lang="ru-RU" dirty="0"/>
            <a:t>Искажения модели описания объекта.</a:t>
          </a:r>
        </a:p>
      </dgm:t>
    </dgm:pt>
    <dgm:pt modelId="{95381C4E-3AC5-400F-BA9A-52E49679700D}" type="parTrans" cxnId="{E225EE65-D797-4FCA-A49B-913105323166}">
      <dgm:prSet/>
      <dgm:spPr/>
      <dgm:t>
        <a:bodyPr/>
        <a:lstStyle/>
        <a:p>
          <a:endParaRPr lang="ru-RU"/>
        </a:p>
      </dgm:t>
    </dgm:pt>
    <dgm:pt modelId="{356645A3-0B6A-4943-8A0F-C07A702E1735}" type="sibTrans" cxnId="{E225EE65-D797-4FCA-A49B-913105323166}">
      <dgm:prSet/>
      <dgm:spPr/>
      <dgm:t>
        <a:bodyPr/>
        <a:lstStyle/>
        <a:p>
          <a:endParaRPr lang="ru-RU"/>
        </a:p>
      </dgm:t>
    </dgm:pt>
    <dgm:pt modelId="{47BC967C-E4CA-4716-9AEC-539F501F7AEB}">
      <dgm:prSet phldrT="[Текст]"/>
      <dgm:spPr/>
      <dgm:t>
        <a:bodyPr/>
        <a:lstStyle/>
        <a:p>
          <a:pPr algn="ctr"/>
          <a:r>
            <a:rPr lang="ru-RU" dirty="0"/>
            <a:t>Подмена объекта.</a:t>
          </a:r>
        </a:p>
      </dgm:t>
    </dgm:pt>
    <dgm:pt modelId="{25A80AE9-B0FE-49C4-9053-5EDD9105DD10}" type="parTrans" cxnId="{21545529-1A32-41BF-9E0A-2EBDC7DBD93B}">
      <dgm:prSet/>
      <dgm:spPr/>
      <dgm:t>
        <a:bodyPr/>
        <a:lstStyle/>
        <a:p>
          <a:endParaRPr lang="ru-RU"/>
        </a:p>
      </dgm:t>
    </dgm:pt>
    <dgm:pt modelId="{292554F3-977A-495E-B9FB-973419593AC9}" type="sibTrans" cxnId="{21545529-1A32-41BF-9E0A-2EBDC7DBD93B}">
      <dgm:prSet/>
      <dgm:spPr/>
      <dgm:t>
        <a:bodyPr/>
        <a:lstStyle/>
        <a:p>
          <a:endParaRPr lang="ru-RU"/>
        </a:p>
      </dgm:t>
    </dgm:pt>
    <dgm:pt modelId="{803631B9-93F0-4A68-BC4B-0321EEC98A2F}">
      <dgm:prSet phldrT="[Текст]"/>
      <dgm:spPr/>
      <dgm:t>
        <a:bodyPr/>
        <a:lstStyle/>
        <a:p>
          <a:pPr algn="ctr"/>
          <a:r>
            <a:rPr lang="ru-RU" dirty="0"/>
            <a:t>Слияние информационных массивов различного уровня обобщения, достоверности и т.д.</a:t>
          </a:r>
        </a:p>
      </dgm:t>
    </dgm:pt>
    <dgm:pt modelId="{1391FE8E-4EA5-47DF-ABAD-9FEC537F036C}" type="parTrans" cxnId="{BD2BFFFF-A9AC-49FE-9B64-02E2BECC405F}">
      <dgm:prSet/>
      <dgm:spPr/>
      <dgm:t>
        <a:bodyPr/>
        <a:lstStyle/>
        <a:p>
          <a:endParaRPr lang="ru-RU"/>
        </a:p>
      </dgm:t>
    </dgm:pt>
    <dgm:pt modelId="{010693F5-8282-4242-A637-D16A235704C7}" type="sibTrans" cxnId="{BD2BFFFF-A9AC-49FE-9B64-02E2BECC405F}">
      <dgm:prSet/>
      <dgm:spPr/>
      <dgm:t>
        <a:bodyPr/>
        <a:lstStyle/>
        <a:p>
          <a:endParaRPr lang="ru-RU"/>
        </a:p>
      </dgm:t>
    </dgm:pt>
    <dgm:pt modelId="{0487F0DA-2F99-4E81-B0EE-B0D04D60A5AE}">
      <dgm:prSet phldrT="[Текст]"/>
      <dgm:spPr/>
      <dgm:t>
        <a:bodyPr/>
        <a:lstStyle/>
        <a:p>
          <a:pPr algn="ctr"/>
          <a:r>
            <a:rPr lang="ru-RU" dirty="0"/>
            <a:t>Ошибки математического аппарата и ошибки в формулах.</a:t>
          </a:r>
        </a:p>
      </dgm:t>
    </dgm:pt>
    <dgm:pt modelId="{7D02C3CE-4D67-4F6B-8D28-33DC34F3F404}" type="parTrans" cxnId="{0B1048B4-EC09-4905-AC5D-2B37FD4D04DC}">
      <dgm:prSet/>
      <dgm:spPr/>
      <dgm:t>
        <a:bodyPr/>
        <a:lstStyle/>
        <a:p>
          <a:endParaRPr lang="ru-RU"/>
        </a:p>
      </dgm:t>
    </dgm:pt>
    <dgm:pt modelId="{3949F2F5-6B78-4646-93D4-DF4F1FC9D4C5}" type="sibTrans" cxnId="{0B1048B4-EC09-4905-AC5D-2B37FD4D04DC}">
      <dgm:prSet/>
      <dgm:spPr/>
      <dgm:t>
        <a:bodyPr/>
        <a:lstStyle/>
        <a:p>
          <a:endParaRPr lang="ru-RU"/>
        </a:p>
      </dgm:t>
    </dgm:pt>
    <dgm:pt modelId="{CAC42511-A730-437B-9B1A-9098F0E9815E}">
      <dgm:prSet phldrT="[Текст]"/>
      <dgm:spPr/>
      <dgm:t>
        <a:bodyPr/>
        <a:lstStyle/>
        <a:p>
          <a:pPr algn="ctr"/>
          <a:r>
            <a:rPr lang="ru-RU" dirty="0"/>
            <a:t>Целенаправленная дезинформация.</a:t>
          </a:r>
        </a:p>
      </dgm:t>
    </dgm:pt>
    <dgm:pt modelId="{BCE68241-5CC6-4F0B-A574-55715FEFEA05}" type="parTrans" cxnId="{DDED1546-C5F8-4592-9577-4329F8C5AD4C}">
      <dgm:prSet/>
      <dgm:spPr/>
      <dgm:t>
        <a:bodyPr/>
        <a:lstStyle/>
        <a:p>
          <a:endParaRPr lang="ru-RU"/>
        </a:p>
      </dgm:t>
    </dgm:pt>
    <dgm:pt modelId="{C0418870-F2A8-47AF-839E-B956A8023F56}" type="sibTrans" cxnId="{DDED1546-C5F8-4592-9577-4329F8C5AD4C}">
      <dgm:prSet/>
      <dgm:spPr/>
      <dgm:t>
        <a:bodyPr/>
        <a:lstStyle/>
        <a:p>
          <a:endParaRPr lang="ru-RU"/>
        </a:p>
      </dgm:t>
    </dgm:pt>
    <dgm:pt modelId="{1E5D2D6A-7AFF-4D62-90E0-FCDA3F901628}">
      <dgm:prSet phldrT="[Текст]"/>
      <dgm:spPr/>
      <dgm:t>
        <a:bodyPr/>
        <a:lstStyle/>
        <a:p>
          <a:pPr algn="ctr"/>
          <a:r>
            <a:rPr lang="ru-RU" dirty="0"/>
            <a:t>Старение информации.</a:t>
          </a:r>
        </a:p>
      </dgm:t>
    </dgm:pt>
    <dgm:pt modelId="{73F63697-F5E7-4174-95B9-B80136C7ADB4}" type="parTrans" cxnId="{1AC219E4-3A27-46F7-9264-90EA781C8131}">
      <dgm:prSet/>
      <dgm:spPr/>
      <dgm:t>
        <a:bodyPr/>
        <a:lstStyle/>
        <a:p>
          <a:endParaRPr lang="ru-RU"/>
        </a:p>
      </dgm:t>
    </dgm:pt>
    <dgm:pt modelId="{FA84D9F9-AC48-4BC7-ACF3-3D9FC37B6595}" type="sibTrans" cxnId="{1AC219E4-3A27-46F7-9264-90EA781C8131}">
      <dgm:prSet/>
      <dgm:spPr/>
      <dgm:t>
        <a:bodyPr/>
        <a:lstStyle/>
        <a:p>
          <a:endParaRPr lang="ru-RU"/>
        </a:p>
      </dgm:t>
    </dgm:pt>
    <dgm:pt modelId="{EA8BB9F5-0097-4497-A8E7-7C7B0BD19C4A}" type="pres">
      <dgm:prSet presAssocID="{324EE434-F73E-43F0-B944-F2B1F1E715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6D923-841F-4EF9-AB2D-9CD03E69DB6B}" type="pres">
      <dgm:prSet presAssocID="{99308EE2-0140-4F27-8523-E6D1D0531C8F}" presName="comp" presStyleCnt="0"/>
      <dgm:spPr/>
    </dgm:pt>
    <dgm:pt modelId="{00CF2F7B-B7C4-47B9-896C-7CAAF8FCA78F}" type="pres">
      <dgm:prSet presAssocID="{99308EE2-0140-4F27-8523-E6D1D0531C8F}" presName="box" presStyleLbl="node1" presStyleIdx="0" presStyleCnt="10"/>
      <dgm:spPr/>
      <dgm:t>
        <a:bodyPr/>
        <a:lstStyle/>
        <a:p>
          <a:endParaRPr lang="ru-RU"/>
        </a:p>
      </dgm:t>
    </dgm:pt>
    <dgm:pt modelId="{877F58CD-0233-4B52-920B-4A69FE9A033F}" type="pres">
      <dgm:prSet presAssocID="{99308EE2-0140-4F27-8523-E6D1D0531C8F}" presName="img" presStyleLbl="fgImgPlac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1000" r="-21000"/>
          </a:stretch>
        </a:blipFill>
      </dgm:spPr>
    </dgm:pt>
    <dgm:pt modelId="{61A9F94F-245D-4EF3-A816-47AFDD5BB121}" type="pres">
      <dgm:prSet presAssocID="{99308EE2-0140-4F27-8523-E6D1D0531C8F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E882C-444D-4AC4-A84D-43177DF79C20}" type="pres">
      <dgm:prSet presAssocID="{4EA55F51-E321-45F4-ACAB-DAAEF4F2A0B4}" presName="spacer" presStyleCnt="0"/>
      <dgm:spPr/>
    </dgm:pt>
    <dgm:pt modelId="{C18FDADB-04DF-4AF5-B1FB-F9CB224CADD0}" type="pres">
      <dgm:prSet presAssocID="{87F627E1-9B4B-4A20-A504-DF7881F1D63E}" presName="comp" presStyleCnt="0"/>
      <dgm:spPr/>
    </dgm:pt>
    <dgm:pt modelId="{F6B0AA00-F17C-4FA7-BFE3-CBD33C6C748A}" type="pres">
      <dgm:prSet presAssocID="{87F627E1-9B4B-4A20-A504-DF7881F1D63E}" presName="box" presStyleLbl="node1" presStyleIdx="1" presStyleCnt="10"/>
      <dgm:spPr/>
      <dgm:t>
        <a:bodyPr/>
        <a:lstStyle/>
        <a:p>
          <a:endParaRPr lang="ru-RU"/>
        </a:p>
      </dgm:t>
    </dgm:pt>
    <dgm:pt modelId="{94064BBA-449E-4976-92D4-D64E4B606579}" type="pres">
      <dgm:prSet presAssocID="{87F627E1-9B4B-4A20-A504-DF7881F1D63E}" presName="img" presStyleLbl="fgImgPlace1" presStyleIdx="1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169000" b="-169000"/>
          </a:stretch>
        </a:blipFill>
      </dgm:spPr>
      <dgm:extLst>
        <a:ext uri="{E40237B7-FDA0-4F09-8148-C483321AD2D9}">
          <dgm14:cNvPr xmlns:dgm14="http://schemas.microsoft.com/office/drawing/2010/diagram" xmlns="" id="0" name="" descr="Язык жестов"/>
        </a:ext>
      </dgm:extLst>
    </dgm:pt>
    <dgm:pt modelId="{9FD92470-1A32-4906-ADA2-5B0E79614C2B}" type="pres">
      <dgm:prSet presAssocID="{87F627E1-9B4B-4A20-A504-DF7881F1D63E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881CD-6103-470E-80F0-2A6029785694}" type="pres">
      <dgm:prSet presAssocID="{054822E2-CDBD-45F9-8872-2429015C5162}" presName="spacer" presStyleCnt="0"/>
      <dgm:spPr/>
    </dgm:pt>
    <dgm:pt modelId="{6459D5A4-E133-4A5D-BC96-D366044C7FF2}" type="pres">
      <dgm:prSet presAssocID="{D9FAD07B-ADA0-40B7-B329-C20668D2C808}" presName="comp" presStyleCnt="0"/>
      <dgm:spPr/>
    </dgm:pt>
    <dgm:pt modelId="{24E8201E-C900-4FA7-9B10-CB164DA97770}" type="pres">
      <dgm:prSet presAssocID="{D9FAD07B-ADA0-40B7-B329-C20668D2C808}" presName="box" presStyleLbl="node1" presStyleIdx="2" presStyleCnt="10"/>
      <dgm:spPr/>
      <dgm:t>
        <a:bodyPr/>
        <a:lstStyle/>
        <a:p>
          <a:endParaRPr lang="ru-RU"/>
        </a:p>
      </dgm:t>
    </dgm:pt>
    <dgm:pt modelId="{B3C5A52D-9983-4A69-8B70-8091D8147ED4}" type="pres">
      <dgm:prSet presAssocID="{D9FAD07B-ADA0-40B7-B329-C20668D2C808}" presName="img" presStyleLbl="fgImgPlace1" presStyleIdx="2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169000" b="-169000"/>
          </a:stretch>
        </a:blipFill>
      </dgm:spPr>
    </dgm:pt>
    <dgm:pt modelId="{AFA7E03C-30FD-459E-A326-216341FDAB45}" type="pres">
      <dgm:prSet presAssocID="{D9FAD07B-ADA0-40B7-B329-C20668D2C808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6174D-0761-4741-8979-E9A8354303C2}" type="pres">
      <dgm:prSet presAssocID="{C68514EC-0658-4429-8059-6DB36E443D39}" presName="spacer" presStyleCnt="0"/>
      <dgm:spPr/>
    </dgm:pt>
    <dgm:pt modelId="{96D49F53-DDE3-4F7E-98E7-3F8040F67CD2}" type="pres">
      <dgm:prSet presAssocID="{826D31AA-0632-4AF1-AE9A-666397639B14}" presName="comp" presStyleCnt="0"/>
      <dgm:spPr/>
    </dgm:pt>
    <dgm:pt modelId="{2DD1464B-F9BA-4332-A501-EC2C9254F2C9}" type="pres">
      <dgm:prSet presAssocID="{826D31AA-0632-4AF1-AE9A-666397639B14}" presName="box" presStyleLbl="node1" presStyleIdx="3" presStyleCnt="10"/>
      <dgm:spPr/>
      <dgm:t>
        <a:bodyPr/>
        <a:lstStyle/>
        <a:p>
          <a:endParaRPr lang="ru-RU"/>
        </a:p>
      </dgm:t>
    </dgm:pt>
    <dgm:pt modelId="{766EDB39-40C7-4BD0-822C-DE910F4889EA}" type="pres">
      <dgm:prSet presAssocID="{826D31AA-0632-4AF1-AE9A-666397639B14}" presName="img" presStyleLbl="fgImgPlace1" presStyleIdx="3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t="-90000" b="-90000"/>
          </a:stretch>
        </a:blipFill>
      </dgm:spPr>
    </dgm:pt>
    <dgm:pt modelId="{79B7A499-8DB2-4C09-A8A0-37855F7C5265}" type="pres">
      <dgm:prSet presAssocID="{826D31AA-0632-4AF1-AE9A-666397639B14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2B2BD-B89C-4963-B7E3-27581DFF8FC5}" type="pres">
      <dgm:prSet presAssocID="{6EDE78C4-D9F4-4868-A56B-C113E168B2AE}" presName="spacer" presStyleCnt="0"/>
      <dgm:spPr/>
    </dgm:pt>
    <dgm:pt modelId="{12EE79E5-AC4D-4374-9227-2BF969F9F491}" type="pres">
      <dgm:prSet presAssocID="{ADE2923D-3CE8-438F-915C-8F01402C7395}" presName="comp" presStyleCnt="0"/>
      <dgm:spPr/>
    </dgm:pt>
    <dgm:pt modelId="{65EC775D-3086-47A3-8C0F-47031103D66F}" type="pres">
      <dgm:prSet presAssocID="{ADE2923D-3CE8-438F-915C-8F01402C7395}" presName="box" presStyleLbl="node1" presStyleIdx="4" presStyleCnt="10"/>
      <dgm:spPr/>
      <dgm:t>
        <a:bodyPr/>
        <a:lstStyle/>
        <a:p>
          <a:endParaRPr lang="ru-RU"/>
        </a:p>
      </dgm:t>
    </dgm:pt>
    <dgm:pt modelId="{73736C65-D595-4933-A664-02EC29E1C1E7}" type="pres">
      <dgm:prSet presAssocID="{ADE2923D-3CE8-438F-915C-8F01402C7395}" presName="img" presStyleLbl="fgImgPlace1" presStyleIdx="4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t="-169000" b="-169000"/>
          </a:stretch>
        </a:blipFill>
      </dgm:spPr>
      <dgm:extLst>
        <a:ext uri="{E40237B7-FDA0-4F09-8148-C483321AD2D9}">
          <dgm14:cNvPr xmlns:dgm14="http://schemas.microsoft.com/office/drawing/2010/diagram" xmlns="" id="0" name="" descr="Печальное лицо со сплошной заливкой "/>
        </a:ext>
      </dgm:extLst>
    </dgm:pt>
    <dgm:pt modelId="{A744B01B-A835-45C3-A883-96332F09C52B}" type="pres">
      <dgm:prSet presAssocID="{ADE2923D-3CE8-438F-915C-8F01402C7395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8C385-E773-404D-BC51-2C110998FC22}" type="pres">
      <dgm:prSet presAssocID="{356645A3-0B6A-4943-8A0F-C07A702E1735}" presName="spacer" presStyleCnt="0"/>
      <dgm:spPr/>
    </dgm:pt>
    <dgm:pt modelId="{4B25BBDF-F116-4B6F-8B46-B242810DA803}" type="pres">
      <dgm:prSet presAssocID="{47BC967C-E4CA-4716-9AEC-539F501F7AEB}" presName="comp" presStyleCnt="0"/>
      <dgm:spPr/>
    </dgm:pt>
    <dgm:pt modelId="{A8772100-D4F6-41F6-ADD2-9FA03D0352F3}" type="pres">
      <dgm:prSet presAssocID="{47BC967C-E4CA-4716-9AEC-539F501F7AEB}" presName="box" presStyleLbl="node1" presStyleIdx="5" presStyleCnt="10"/>
      <dgm:spPr/>
      <dgm:t>
        <a:bodyPr/>
        <a:lstStyle/>
        <a:p>
          <a:endParaRPr lang="ru-RU"/>
        </a:p>
      </dgm:t>
    </dgm:pt>
    <dgm:pt modelId="{B7D8D247-68C4-4FDE-AAC0-EB88744F6BAE}" type="pres">
      <dgm:prSet presAssocID="{47BC967C-E4CA-4716-9AEC-539F501F7AEB}" presName="img" presStyleLbl="fgImgPlace1" presStyleIdx="5" presStyleCnt="10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>
            <a:fillRect t="-68000" b="-68000"/>
          </a:stretch>
        </a:blipFill>
      </dgm:spPr>
    </dgm:pt>
    <dgm:pt modelId="{88657FE0-35D7-4443-A725-3222836A511D}" type="pres">
      <dgm:prSet presAssocID="{47BC967C-E4CA-4716-9AEC-539F501F7AEB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CCF38-CCC0-419C-B7F3-C5D7C2508867}" type="pres">
      <dgm:prSet presAssocID="{292554F3-977A-495E-B9FB-973419593AC9}" presName="spacer" presStyleCnt="0"/>
      <dgm:spPr/>
    </dgm:pt>
    <dgm:pt modelId="{08DA098E-9F66-4CC0-A4CE-EA5CD2AF9AD5}" type="pres">
      <dgm:prSet presAssocID="{803631B9-93F0-4A68-BC4B-0321EEC98A2F}" presName="comp" presStyleCnt="0"/>
      <dgm:spPr/>
    </dgm:pt>
    <dgm:pt modelId="{53EB96D1-862C-476D-8CB0-98D6ABB5E84E}" type="pres">
      <dgm:prSet presAssocID="{803631B9-93F0-4A68-BC4B-0321EEC98A2F}" presName="box" presStyleLbl="node1" presStyleIdx="6" presStyleCnt="10"/>
      <dgm:spPr/>
      <dgm:t>
        <a:bodyPr/>
        <a:lstStyle/>
        <a:p>
          <a:endParaRPr lang="ru-RU"/>
        </a:p>
      </dgm:t>
    </dgm:pt>
    <dgm:pt modelId="{4C137332-F398-403E-B1D1-08541BB137AB}" type="pres">
      <dgm:prSet presAssocID="{803631B9-93F0-4A68-BC4B-0321EEC98A2F}" presName="img" presStyleLbl="fgImgPlace1" presStyleIdx="6" presStyleCnt="10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62000" b="-62000"/>
          </a:stretch>
        </a:blipFill>
      </dgm:spPr>
    </dgm:pt>
    <dgm:pt modelId="{EE46C456-D771-4F64-B1FD-1520286AC0EF}" type="pres">
      <dgm:prSet presAssocID="{803631B9-93F0-4A68-BC4B-0321EEC98A2F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35775-B017-4C8C-8B87-FFCB3F6E78AE}" type="pres">
      <dgm:prSet presAssocID="{010693F5-8282-4242-A637-D16A235704C7}" presName="spacer" presStyleCnt="0"/>
      <dgm:spPr/>
    </dgm:pt>
    <dgm:pt modelId="{7CC9FFB8-3DC4-45D0-A960-E73A2102E784}" type="pres">
      <dgm:prSet presAssocID="{0487F0DA-2F99-4E81-B0EE-B0D04D60A5AE}" presName="comp" presStyleCnt="0"/>
      <dgm:spPr/>
    </dgm:pt>
    <dgm:pt modelId="{CA29469C-E7ED-4C51-8B4F-926E8D2CCE7E}" type="pres">
      <dgm:prSet presAssocID="{0487F0DA-2F99-4E81-B0EE-B0D04D60A5AE}" presName="box" presStyleLbl="node1" presStyleIdx="7" presStyleCnt="10"/>
      <dgm:spPr/>
      <dgm:t>
        <a:bodyPr/>
        <a:lstStyle/>
        <a:p>
          <a:endParaRPr lang="ru-RU"/>
        </a:p>
      </dgm:t>
    </dgm:pt>
    <dgm:pt modelId="{217CFA21-3F6E-4F55-B57D-1DFAF0597FD6}" type="pres">
      <dgm:prSet presAssocID="{0487F0DA-2F99-4E81-B0EE-B0D04D60A5AE}" presName="img" presStyleLbl="fgImgPlace1" presStyleIdx="7" presStyleCnt="10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/>
          <a:stretch>
            <a:fillRect t="-64000" b="-64000"/>
          </a:stretch>
        </a:blipFill>
      </dgm:spPr>
    </dgm:pt>
    <dgm:pt modelId="{CBC83CE3-15BD-459C-A206-DE513EFF6D99}" type="pres">
      <dgm:prSet presAssocID="{0487F0DA-2F99-4E81-B0EE-B0D04D60A5AE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EBE51-F242-4D26-A8F9-85F66E31E6AD}" type="pres">
      <dgm:prSet presAssocID="{3949F2F5-6B78-4646-93D4-DF4F1FC9D4C5}" presName="spacer" presStyleCnt="0"/>
      <dgm:spPr/>
    </dgm:pt>
    <dgm:pt modelId="{943F623D-5B69-4FD8-888E-612342973D04}" type="pres">
      <dgm:prSet presAssocID="{CAC42511-A730-437B-9B1A-9098F0E9815E}" presName="comp" presStyleCnt="0"/>
      <dgm:spPr/>
    </dgm:pt>
    <dgm:pt modelId="{6C129339-29AE-4FB1-8D6D-076A92380DCC}" type="pres">
      <dgm:prSet presAssocID="{CAC42511-A730-437B-9B1A-9098F0E9815E}" presName="box" presStyleLbl="node1" presStyleIdx="8" presStyleCnt="10"/>
      <dgm:spPr/>
      <dgm:t>
        <a:bodyPr/>
        <a:lstStyle/>
        <a:p>
          <a:endParaRPr lang="ru-RU"/>
        </a:p>
      </dgm:t>
    </dgm:pt>
    <dgm:pt modelId="{57FFEB76-F4A6-445F-BD21-0C112DF225A5}" type="pres">
      <dgm:prSet presAssocID="{CAC42511-A730-437B-9B1A-9098F0E9815E}" presName="img" presStyleLbl="fgImgPlace1" presStyleIdx="8" presStyleCnt="10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rcRect/>
          <a:stretch>
            <a:fillRect t="-96000" b="-96000"/>
          </a:stretch>
        </a:blipFill>
      </dgm:spPr>
    </dgm:pt>
    <dgm:pt modelId="{46CB306F-6AAA-4DA4-8859-2BC9CE9683C5}" type="pres">
      <dgm:prSet presAssocID="{CAC42511-A730-437B-9B1A-9098F0E9815E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8DA52-38BD-4F6D-B4AA-E313C354574A}" type="pres">
      <dgm:prSet presAssocID="{C0418870-F2A8-47AF-839E-B956A8023F56}" presName="spacer" presStyleCnt="0"/>
      <dgm:spPr/>
    </dgm:pt>
    <dgm:pt modelId="{FBDDEAA1-2589-48FB-A9E1-893D1BC9483E}" type="pres">
      <dgm:prSet presAssocID="{1E5D2D6A-7AFF-4D62-90E0-FCDA3F901628}" presName="comp" presStyleCnt="0"/>
      <dgm:spPr/>
    </dgm:pt>
    <dgm:pt modelId="{70EA8A33-F40C-4CE8-8371-863AA4CD85FF}" type="pres">
      <dgm:prSet presAssocID="{1E5D2D6A-7AFF-4D62-90E0-FCDA3F901628}" presName="box" presStyleLbl="node1" presStyleIdx="9" presStyleCnt="10"/>
      <dgm:spPr/>
      <dgm:t>
        <a:bodyPr/>
        <a:lstStyle/>
        <a:p>
          <a:endParaRPr lang="ru-RU"/>
        </a:p>
      </dgm:t>
    </dgm:pt>
    <dgm:pt modelId="{BA4C9092-AEFD-4CFB-91AF-00DE6BBDF0B5}" type="pres">
      <dgm:prSet presAssocID="{1E5D2D6A-7AFF-4D62-90E0-FCDA3F901628}" presName="img" presStyleLbl="fgImgPlace1" presStyleIdx="9" presStyleCnt="10"/>
      <dgm:spPr>
        <a:blipFill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rcRect/>
          <a:stretch>
            <a:fillRect t="-54000" b="-54000"/>
          </a:stretch>
        </a:blipFill>
      </dgm:spPr>
    </dgm:pt>
    <dgm:pt modelId="{27BCF389-B200-4E9B-AD59-C42641BAD571}" type="pres">
      <dgm:prSet presAssocID="{1E5D2D6A-7AFF-4D62-90E0-FCDA3F901628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C07CBC-1D90-4B91-AA46-DA4116FBB9E6}" type="presOf" srcId="{47BC967C-E4CA-4716-9AEC-539F501F7AEB}" destId="{88657FE0-35D7-4443-A725-3222836A511D}" srcOrd="1" destOrd="0" presId="urn:microsoft.com/office/officeart/2005/8/layout/vList4#2"/>
    <dgm:cxn modelId="{21BFA259-93BD-4550-9F71-BC5CE14C3DC1}" type="presOf" srcId="{826D31AA-0632-4AF1-AE9A-666397639B14}" destId="{2DD1464B-F9BA-4332-A501-EC2C9254F2C9}" srcOrd="0" destOrd="0" presId="urn:microsoft.com/office/officeart/2005/8/layout/vList4#2"/>
    <dgm:cxn modelId="{37173A8E-D9A0-4990-B992-2A41AE9BED98}" srcId="{324EE434-F73E-43F0-B944-F2B1F1E71508}" destId="{826D31AA-0632-4AF1-AE9A-666397639B14}" srcOrd="3" destOrd="0" parTransId="{2B3446A3-04C5-4FA5-BDBF-5CBF22455425}" sibTransId="{6EDE78C4-D9F4-4868-A56B-C113E168B2AE}"/>
    <dgm:cxn modelId="{DBF04C9A-2E53-4B30-88E6-1487013A45F4}" type="presOf" srcId="{87F627E1-9B4B-4A20-A504-DF7881F1D63E}" destId="{9FD92470-1A32-4906-ADA2-5B0E79614C2B}" srcOrd="1" destOrd="0" presId="urn:microsoft.com/office/officeart/2005/8/layout/vList4#2"/>
    <dgm:cxn modelId="{B622EDF3-EB68-40C8-A942-445558035DF8}" type="presOf" srcId="{803631B9-93F0-4A68-BC4B-0321EEC98A2F}" destId="{EE46C456-D771-4F64-B1FD-1520286AC0EF}" srcOrd="1" destOrd="0" presId="urn:microsoft.com/office/officeart/2005/8/layout/vList4#2"/>
    <dgm:cxn modelId="{49B64FC5-CEBA-47C0-A77D-7A011F56275E}" type="presOf" srcId="{826D31AA-0632-4AF1-AE9A-666397639B14}" destId="{79B7A499-8DB2-4C09-A8A0-37855F7C5265}" srcOrd="1" destOrd="0" presId="urn:microsoft.com/office/officeart/2005/8/layout/vList4#2"/>
    <dgm:cxn modelId="{1A7BC4D1-C4BE-4A4A-9B3F-D2058293FA64}" srcId="{324EE434-F73E-43F0-B944-F2B1F1E71508}" destId="{D9FAD07B-ADA0-40B7-B329-C20668D2C808}" srcOrd="2" destOrd="0" parTransId="{66FC81F1-E41A-490F-AAA2-B64DED968C9E}" sibTransId="{C68514EC-0658-4429-8059-6DB36E443D39}"/>
    <dgm:cxn modelId="{3309DEDD-4C00-475E-853A-DDF98DF6CE6B}" type="presOf" srcId="{CAC42511-A730-437B-9B1A-9098F0E9815E}" destId="{46CB306F-6AAA-4DA4-8859-2BC9CE9683C5}" srcOrd="1" destOrd="0" presId="urn:microsoft.com/office/officeart/2005/8/layout/vList4#2"/>
    <dgm:cxn modelId="{4BD3DAE9-8C7A-40A0-B209-C3F2AF17DECF}" type="presOf" srcId="{1E5D2D6A-7AFF-4D62-90E0-FCDA3F901628}" destId="{70EA8A33-F40C-4CE8-8371-863AA4CD85FF}" srcOrd="0" destOrd="0" presId="urn:microsoft.com/office/officeart/2005/8/layout/vList4#2"/>
    <dgm:cxn modelId="{45AC20E2-D834-4A83-9CDC-A99D66C68630}" type="presOf" srcId="{99308EE2-0140-4F27-8523-E6D1D0531C8F}" destId="{61A9F94F-245D-4EF3-A816-47AFDD5BB121}" srcOrd="1" destOrd="0" presId="urn:microsoft.com/office/officeart/2005/8/layout/vList4#2"/>
    <dgm:cxn modelId="{FDBCD36A-6D85-4AAD-B793-6D2946A10B12}" type="presOf" srcId="{CAC42511-A730-437B-9B1A-9098F0E9815E}" destId="{6C129339-29AE-4FB1-8D6D-076A92380DCC}" srcOrd="0" destOrd="0" presId="urn:microsoft.com/office/officeart/2005/8/layout/vList4#2"/>
    <dgm:cxn modelId="{E5AFDF81-8EB1-4C47-8B9C-05CCCF53F0C8}" type="presOf" srcId="{1E5D2D6A-7AFF-4D62-90E0-FCDA3F901628}" destId="{27BCF389-B200-4E9B-AD59-C42641BAD571}" srcOrd="1" destOrd="0" presId="urn:microsoft.com/office/officeart/2005/8/layout/vList4#2"/>
    <dgm:cxn modelId="{DFA51D4A-2255-495B-B673-ECDDE5D00B84}" type="presOf" srcId="{ADE2923D-3CE8-438F-915C-8F01402C7395}" destId="{65EC775D-3086-47A3-8C0F-47031103D66F}" srcOrd="0" destOrd="0" presId="urn:microsoft.com/office/officeart/2005/8/layout/vList4#2"/>
    <dgm:cxn modelId="{E225EE65-D797-4FCA-A49B-913105323166}" srcId="{324EE434-F73E-43F0-B944-F2B1F1E71508}" destId="{ADE2923D-3CE8-438F-915C-8F01402C7395}" srcOrd="4" destOrd="0" parTransId="{95381C4E-3AC5-400F-BA9A-52E49679700D}" sibTransId="{356645A3-0B6A-4943-8A0F-C07A702E1735}"/>
    <dgm:cxn modelId="{BD2BFFFF-A9AC-49FE-9B64-02E2BECC405F}" srcId="{324EE434-F73E-43F0-B944-F2B1F1E71508}" destId="{803631B9-93F0-4A68-BC4B-0321EEC98A2F}" srcOrd="6" destOrd="0" parTransId="{1391FE8E-4EA5-47DF-ABAD-9FEC537F036C}" sibTransId="{010693F5-8282-4242-A637-D16A235704C7}"/>
    <dgm:cxn modelId="{4FC24E18-1B4C-406C-8162-3DB67D5799DC}" srcId="{324EE434-F73E-43F0-B944-F2B1F1E71508}" destId="{87F627E1-9B4B-4A20-A504-DF7881F1D63E}" srcOrd="1" destOrd="0" parTransId="{AD36C059-3A61-4DFC-A4BB-42056A04494D}" sibTransId="{054822E2-CDBD-45F9-8872-2429015C5162}"/>
    <dgm:cxn modelId="{C419D0F6-9909-43D3-AC92-B95EEE239169}" type="presOf" srcId="{D9FAD07B-ADA0-40B7-B329-C20668D2C808}" destId="{AFA7E03C-30FD-459E-A326-216341FDAB45}" srcOrd="1" destOrd="0" presId="urn:microsoft.com/office/officeart/2005/8/layout/vList4#2"/>
    <dgm:cxn modelId="{85D52101-BB13-4203-968B-2CACA66186D5}" type="presOf" srcId="{47BC967C-E4CA-4716-9AEC-539F501F7AEB}" destId="{A8772100-D4F6-41F6-ADD2-9FA03D0352F3}" srcOrd="0" destOrd="0" presId="urn:microsoft.com/office/officeart/2005/8/layout/vList4#2"/>
    <dgm:cxn modelId="{08313FA6-7544-4519-AC97-270F4A5B37A4}" type="presOf" srcId="{0487F0DA-2F99-4E81-B0EE-B0D04D60A5AE}" destId="{CBC83CE3-15BD-459C-A206-DE513EFF6D99}" srcOrd="1" destOrd="0" presId="urn:microsoft.com/office/officeart/2005/8/layout/vList4#2"/>
    <dgm:cxn modelId="{6E3759C6-1A71-48D7-9656-E3453273D48A}" srcId="{324EE434-F73E-43F0-B944-F2B1F1E71508}" destId="{99308EE2-0140-4F27-8523-E6D1D0531C8F}" srcOrd="0" destOrd="0" parTransId="{B0E2C4F9-836C-446C-B21E-9D5F38882881}" sibTransId="{4EA55F51-E321-45F4-ACAB-DAAEF4F2A0B4}"/>
    <dgm:cxn modelId="{0B1048B4-EC09-4905-AC5D-2B37FD4D04DC}" srcId="{324EE434-F73E-43F0-B944-F2B1F1E71508}" destId="{0487F0DA-2F99-4E81-B0EE-B0D04D60A5AE}" srcOrd="7" destOrd="0" parTransId="{7D02C3CE-4D67-4F6B-8D28-33DC34F3F404}" sibTransId="{3949F2F5-6B78-4646-93D4-DF4F1FC9D4C5}"/>
    <dgm:cxn modelId="{DDED1546-C5F8-4592-9577-4329F8C5AD4C}" srcId="{324EE434-F73E-43F0-B944-F2B1F1E71508}" destId="{CAC42511-A730-437B-9B1A-9098F0E9815E}" srcOrd="8" destOrd="0" parTransId="{BCE68241-5CC6-4F0B-A574-55715FEFEA05}" sibTransId="{C0418870-F2A8-47AF-839E-B956A8023F56}"/>
    <dgm:cxn modelId="{48B9A6B0-8857-44E6-B1C0-104B3D14A321}" type="presOf" srcId="{ADE2923D-3CE8-438F-915C-8F01402C7395}" destId="{A744B01B-A835-45C3-A883-96332F09C52B}" srcOrd="1" destOrd="0" presId="urn:microsoft.com/office/officeart/2005/8/layout/vList4#2"/>
    <dgm:cxn modelId="{1AC219E4-3A27-46F7-9264-90EA781C8131}" srcId="{324EE434-F73E-43F0-B944-F2B1F1E71508}" destId="{1E5D2D6A-7AFF-4D62-90E0-FCDA3F901628}" srcOrd="9" destOrd="0" parTransId="{73F63697-F5E7-4174-95B9-B80136C7ADB4}" sibTransId="{FA84D9F9-AC48-4BC7-ACF3-3D9FC37B6595}"/>
    <dgm:cxn modelId="{C1AFC8B2-AAD4-47E3-AB80-FEC44F250D80}" type="presOf" srcId="{803631B9-93F0-4A68-BC4B-0321EEC98A2F}" destId="{53EB96D1-862C-476D-8CB0-98D6ABB5E84E}" srcOrd="0" destOrd="0" presId="urn:microsoft.com/office/officeart/2005/8/layout/vList4#2"/>
    <dgm:cxn modelId="{A1B9E0A8-BFF7-4764-8335-08DC612A18FC}" type="presOf" srcId="{87F627E1-9B4B-4A20-A504-DF7881F1D63E}" destId="{F6B0AA00-F17C-4FA7-BFE3-CBD33C6C748A}" srcOrd="0" destOrd="0" presId="urn:microsoft.com/office/officeart/2005/8/layout/vList4#2"/>
    <dgm:cxn modelId="{C2BE19ED-0386-4E61-816B-3DAB36AF5AE1}" type="presOf" srcId="{0487F0DA-2F99-4E81-B0EE-B0D04D60A5AE}" destId="{CA29469C-E7ED-4C51-8B4F-926E8D2CCE7E}" srcOrd="0" destOrd="0" presId="urn:microsoft.com/office/officeart/2005/8/layout/vList4#2"/>
    <dgm:cxn modelId="{97DDDDD2-34D7-425F-A318-857CA70D8696}" type="presOf" srcId="{99308EE2-0140-4F27-8523-E6D1D0531C8F}" destId="{00CF2F7B-B7C4-47B9-896C-7CAAF8FCA78F}" srcOrd="0" destOrd="0" presId="urn:microsoft.com/office/officeart/2005/8/layout/vList4#2"/>
    <dgm:cxn modelId="{21545529-1A32-41BF-9E0A-2EBDC7DBD93B}" srcId="{324EE434-F73E-43F0-B944-F2B1F1E71508}" destId="{47BC967C-E4CA-4716-9AEC-539F501F7AEB}" srcOrd="5" destOrd="0" parTransId="{25A80AE9-B0FE-49C4-9053-5EDD9105DD10}" sibTransId="{292554F3-977A-495E-B9FB-973419593AC9}"/>
    <dgm:cxn modelId="{EB2A7E6E-6437-4F10-8C7A-218B4ECCB24C}" type="presOf" srcId="{D9FAD07B-ADA0-40B7-B329-C20668D2C808}" destId="{24E8201E-C900-4FA7-9B10-CB164DA97770}" srcOrd="0" destOrd="0" presId="urn:microsoft.com/office/officeart/2005/8/layout/vList4#2"/>
    <dgm:cxn modelId="{B699D004-098C-439D-A258-6D9FFBB4BE54}" type="presOf" srcId="{324EE434-F73E-43F0-B944-F2B1F1E71508}" destId="{EA8BB9F5-0097-4497-A8E7-7C7B0BD19C4A}" srcOrd="0" destOrd="0" presId="urn:microsoft.com/office/officeart/2005/8/layout/vList4#2"/>
    <dgm:cxn modelId="{DAFFCFA0-9ABA-41B5-B9F3-7359EE6E16B9}" type="presParOf" srcId="{EA8BB9F5-0097-4497-A8E7-7C7B0BD19C4A}" destId="{0296D923-841F-4EF9-AB2D-9CD03E69DB6B}" srcOrd="0" destOrd="0" presId="urn:microsoft.com/office/officeart/2005/8/layout/vList4#2"/>
    <dgm:cxn modelId="{F0F68243-4179-4EE9-9A58-CA056EF89329}" type="presParOf" srcId="{0296D923-841F-4EF9-AB2D-9CD03E69DB6B}" destId="{00CF2F7B-B7C4-47B9-896C-7CAAF8FCA78F}" srcOrd="0" destOrd="0" presId="urn:microsoft.com/office/officeart/2005/8/layout/vList4#2"/>
    <dgm:cxn modelId="{421D6F84-A43C-4D7F-BAF4-5BA8A37A1B7E}" type="presParOf" srcId="{0296D923-841F-4EF9-AB2D-9CD03E69DB6B}" destId="{877F58CD-0233-4B52-920B-4A69FE9A033F}" srcOrd="1" destOrd="0" presId="urn:microsoft.com/office/officeart/2005/8/layout/vList4#2"/>
    <dgm:cxn modelId="{EBA6C463-2A25-4360-914B-744203ED3BC7}" type="presParOf" srcId="{0296D923-841F-4EF9-AB2D-9CD03E69DB6B}" destId="{61A9F94F-245D-4EF3-A816-47AFDD5BB121}" srcOrd="2" destOrd="0" presId="urn:microsoft.com/office/officeart/2005/8/layout/vList4#2"/>
    <dgm:cxn modelId="{EFE6F994-BD74-4BCA-968A-BD21859AF824}" type="presParOf" srcId="{EA8BB9F5-0097-4497-A8E7-7C7B0BD19C4A}" destId="{E5FE882C-444D-4AC4-A84D-43177DF79C20}" srcOrd="1" destOrd="0" presId="urn:microsoft.com/office/officeart/2005/8/layout/vList4#2"/>
    <dgm:cxn modelId="{B7A52068-3322-4F69-9210-5AAA459191FE}" type="presParOf" srcId="{EA8BB9F5-0097-4497-A8E7-7C7B0BD19C4A}" destId="{C18FDADB-04DF-4AF5-B1FB-F9CB224CADD0}" srcOrd="2" destOrd="0" presId="urn:microsoft.com/office/officeart/2005/8/layout/vList4#2"/>
    <dgm:cxn modelId="{C46A8F01-9F54-45C9-95C3-F3AF00623D4A}" type="presParOf" srcId="{C18FDADB-04DF-4AF5-B1FB-F9CB224CADD0}" destId="{F6B0AA00-F17C-4FA7-BFE3-CBD33C6C748A}" srcOrd="0" destOrd="0" presId="urn:microsoft.com/office/officeart/2005/8/layout/vList4#2"/>
    <dgm:cxn modelId="{C1AAAB5B-3937-4B47-B3DD-228B9B17FAF8}" type="presParOf" srcId="{C18FDADB-04DF-4AF5-B1FB-F9CB224CADD0}" destId="{94064BBA-449E-4976-92D4-D64E4B606579}" srcOrd="1" destOrd="0" presId="urn:microsoft.com/office/officeart/2005/8/layout/vList4#2"/>
    <dgm:cxn modelId="{3F8B5E3E-BA4F-43BF-BEE7-9B611F59E65A}" type="presParOf" srcId="{C18FDADB-04DF-4AF5-B1FB-F9CB224CADD0}" destId="{9FD92470-1A32-4906-ADA2-5B0E79614C2B}" srcOrd="2" destOrd="0" presId="urn:microsoft.com/office/officeart/2005/8/layout/vList4#2"/>
    <dgm:cxn modelId="{EC7A7C64-1C3F-4890-8791-5C7A81FC183F}" type="presParOf" srcId="{EA8BB9F5-0097-4497-A8E7-7C7B0BD19C4A}" destId="{CC0881CD-6103-470E-80F0-2A6029785694}" srcOrd="3" destOrd="0" presId="urn:microsoft.com/office/officeart/2005/8/layout/vList4#2"/>
    <dgm:cxn modelId="{21B1CD4D-0FFD-41E7-9A69-AC25DE0F3A42}" type="presParOf" srcId="{EA8BB9F5-0097-4497-A8E7-7C7B0BD19C4A}" destId="{6459D5A4-E133-4A5D-BC96-D366044C7FF2}" srcOrd="4" destOrd="0" presId="urn:microsoft.com/office/officeart/2005/8/layout/vList4#2"/>
    <dgm:cxn modelId="{F3B9224E-26FF-4DFC-90A3-CF98263FE916}" type="presParOf" srcId="{6459D5A4-E133-4A5D-BC96-D366044C7FF2}" destId="{24E8201E-C900-4FA7-9B10-CB164DA97770}" srcOrd="0" destOrd="0" presId="urn:microsoft.com/office/officeart/2005/8/layout/vList4#2"/>
    <dgm:cxn modelId="{4AB2301E-85C0-4D3D-ACE4-0C7910430A72}" type="presParOf" srcId="{6459D5A4-E133-4A5D-BC96-D366044C7FF2}" destId="{B3C5A52D-9983-4A69-8B70-8091D8147ED4}" srcOrd="1" destOrd="0" presId="urn:microsoft.com/office/officeart/2005/8/layout/vList4#2"/>
    <dgm:cxn modelId="{E71867BC-D5D5-41D0-B1F7-66895724AF65}" type="presParOf" srcId="{6459D5A4-E133-4A5D-BC96-D366044C7FF2}" destId="{AFA7E03C-30FD-459E-A326-216341FDAB45}" srcOrd="2" destOrd="0" presId="urn:microsoft.com/office/officeart/2005/8/layout/vList4#2"/>
    <dgm:cxn modelId="{0DD5F0BD-6EF4-455F-B17E-694B408AE0DE}" type="presParOf" srcId="{EA8BB9F5-0097-4497-A8E7-7C7B0BD19C4A}" destId="{C526174D-0761-4741-8979-E9A8354303C2}" srcOrd="5" destOrd="0" presId="urn:microsoft.com/office/officeart/2005/8/layout/vList4#2"/>
    <dgm:cxn modelId="{DA24F132-0487-4956-ADCF-CE17DD257E99}" type="presParOf" srcId="{EA8BB9F5-0097-4497-A8E7-7C7B0BD19C4A}" destId="{96D49F53-DDE3-4F7E-98E7-3F8040F67CD2}" srcOrd="6" destOrd="0" presId="urn:microsoft.com/office/officeart/2005/8/layout/vList4#2"/>
    <dgm:cxn modelId="{B09D604F-EC77-4608-B0D5-2253C4E4F582}" type="presParOf" srcId="{96D49F53-DDE3-4F7E-98E7-3F8040F67CD2}" destId="{2DD1464B-F9BA-4332-A501-EC2C9254F2C9}" srcOrd="0" destOrd="0" presId="urn:microsoft.com/office/officeart/2005/8/layout/vList4#2"/>
    <dgm:cxn modelId="{ED0EA0B2-7E47-4473-976D-5AE24BBECF8F}" type="presParOf" srcId="{96D49F53-DDE3-4F7E-98E7-3F8040F67CD2}" destId="{766EDB39-40C7-4BD0-822C-DE910F4889EA}" srcOrd="1" destOrd="0" presId="urn:microsoft.com/office/officeart/2005/8/layout/vList4#2"/>
    <dgm:cxn modelId="{041C4163-44D9-4513-AE0B-C1227EF154EE}" type="presParOf" srcId="{96D49F53-DDE3-4F7E-98E7-3F8040F67CD2}" destId="{79B7A499-8DB2-4C09-A8A0-37855F7C5265}" srcOrd="2" destOrd="0" presId="urn:microsoft.com/office/officeart/2005/8/layout/vList4#2"/>
    <dgm:cxn modelId="{23636A50-C0A3-4E93-AD01-E966CC50F4F2}" type="presParOf" srcId="{EA8BB9F5-0097-4497-A8E7-7C7B0BD19C4A}" destId="{9B52B2BD-B89C-4963-B7E3-27581DFF8FC5}" srcOrd="7" destOrd="0" presId="urn:microsoft.com/office/officeart/2005/8/layout/vList4#2"/>
    <dgm:cxn modelId="{3270A975-E10B-46C5-B884-E4DFB0101E65}" type="presParOf" srcId="{EA8BB9F5-0097-4497-A8E7-7C7B0BD19C4A}" destId="{12EE79E5-AC4D-4374-9227-2BF969F9F491}" srcOrd="8" destOrd="0" presId="urn:microsoft.com/office/officeart/2005/8/layout/vList4#2"/>
    <dgm:cxn modelId="{29F7DAF2-D384-4570-93FC-A83D5B26A2A9}" type="presParOf" srcId="{12EE79E5-AC4D-4374-9227-2BF969F9F491}" destId="{65EC775D-3086-47A3-8C0F-47031103D66F}" srcOrd="0" destOrd="0" presId="urn:microsoft.com/office/officeart/2005/8/layout/vList4#2"/>
    <dgm:cxn modelId="{0C2C5470-91A6-402F-8348-33C25B803954}" type="presParOf" srcId="{12EE79E5-AC4D-4374-9227-2BF969F9F491}" destId="{73736C65-D595-4933-A664-02EC29E1C1E7}" srcOrd="1" destOrd="0" presId="urn:microsoft.com/office/officeart/2005/8/layout/vList4#2"/>
    <dgm:cxn modelId="{F4C655C9-CFEB-44BC-82EA-6F4F9DA579CB}" type="presParOf" srcId="{12EE79E5-AC4D-4374-9227-2BF969F9F491}" destId="{A744B01B-A835-45C3-A883-96332F09C52B}" srcOrd="2" destOrd="0" presId="urn:microsoft.com/office/officeart/2005/8/layout/vList4#2"/>
    <dgm:cxn modelId="{7AD8567E-3032-4572-B41D-28003F6670A6}" type="presParOf" srcId="{EA8BB9F5-0097-4497-A8E7-7C7B0BD19C4A}" destId="{5838C385-E773-404D-BC51-2C110998FC22}" srcOrd="9" destOrd="0" presId="urn:microsoft.com/office/officeart/2005/8/layout/vList4#2"/>
    <dgm:cxn modelId="{085307A4-4D2D-43E9-A1AB-A3A768D2452B}" type="presParOf" srcId="{EA8BB9F5-0097-4497-A8E7-7C7B0BD19C4A}" destId="{4B25BBDF-F116-4B6F-8B46-B242810DA803}" srcOrd="10" destOrd="0" presId="urn:microsoft.com/office/officeart/2005/8/layout/vList4#2"/>
    <dgm:cxn modelId="{036891E9-9E26-4B5B-92F4-5F42E7245F84}" type="presParOf" srcId="{4B25BBDF-F116-4B6F-8B46-B242810DA803}" destId="{A8772100-D4F6-41F6-ADD2-9FA03D0352F3}" srcOrd="0" destOrd="0" presId="urn:microsoft.com/office/officeart/2005/8/layout/vList4#2"/>
    <dgm:cxn modelId="{D545E533-06BA-4FCD-993C-77BFA936131F}" type="presParOf" srcId="{4B25BBDF-F116-4B6F-8B46-B242810DA803}" destId="{B7D8D247-68C4-4FDE-AAC0-EB88744F6BAE}" srcOrd="1" destOrd="0" presId="urn:microsoft.com/office/officeart/2005/8/layout/vList4#2"/>
    <dgm:cxn modelId="{D6C87FEF-CB81-4FD1-A308-A19FFF7A4A34}" type="presParOf" srcId="{4B25BBDF-F116-4B6F-8B46-B242810DA803}" destId="{88657FE0-35D7-4443-A725-3222836A511D}" srcOrd="2" destOrd="0" presId="urn:microsoft.com/office/officeart/2005/8/layout/vList4#2"/>
    <dgm:cxn modelId="{657192CE-4066-49DB-B2BD-26B6B4D0C670}" type="presParOf" srcId="{EA8BB9F5-0097-4497-A8E7-7C7B0BD19C4A}" destId="{781CCF38-CCC0-419C-B7F3-C5D7C2508867}" srcOrd="11" destOrd="0" presId="urn:microsoft.com/office/officeart/2005/8/layout/vList4#2"/>
    <dgm:cxn modelId="{8EE2A7AA-AB9B-41C3-B0B4-823AD19A9B30}" type="presParOf" srcId="{EA8BB9F5-0097-4497-A8E7-7C7B0BD19C4A}" destId="{08DA098E-9F66-4CC0-A4CE-EA5CD2AF9AD5}" srcOrd="12" destOrd="0" presId="urn:microsoft.com/office/officeart/2005/8/layout/vList4#2"/>
    <dgm:cxn modelId="{CF84DD32-7BF7-49FC-9D7E-43973B035CB5}" type="presParOf" srcId="{08DA098E-9F66-4CC0-A4CE-EA5CD2AF9AD5}" destId="{53EB96D1-862C-476D-8CB0-98D6ABB5E84E}" srcOrd="0" destOrd="0" presId="urn:microsoft.com/office/officeart/2005/8/layout/vList4#2"/>
    <dgm:cxn modelId="{ED07A5F8-5EDB-4909-9B4A-7CB0D28EC714}" type="presParOf" srcId="{08DA098E-9F66-4CC0-A4CE-EA5CD2AF9AD5}" destId="{4C137332-F398-403E-B1D1-08541BB137AB}" srcOrd="1" destOrd="0" presId="urn:microsoft.com/office/officeart/2005/8/layout/vList4#2"/>
    <dgm:cxn modelId="{9636088F-B6AA-4128-A483-9BD8610E9206}" type="presParOf" srcId="{08DA098E-9F66-4CC0-A4CE-EA5CD2AF9AD5}" destId="{EE46C456-D771-4F64-B1FD-1520286AC0EF}" srcOrd="2" destOrd="0" presId="urn:microsoft.com/office/officeart/2005/8/layout/vList4#2"/>
    <dgm:cxn modelId="{9855D880-C886-4614-85D7-63CBDA8B14E7}" type="presParOf" srcId="{EA8BB9F5-0097-4497-A8E7-7C7B0BD19C4A}" destId="{AB535775-B017-4C8C-8B87-FFCB3F6E78AE}" srcOrd="13" destOrd="0" presId="urn:microsoft.com/office/officeart/2005/8/layout/vList4#2"/>
    <dgm:cxn modelId="{8CDAEA36-70ED-4538-952C-6E74C943F61B}" type="presParOf" srcId="{EA8BB9F5-0097-4497-A8E7-7C7B0BD19C4A}" destId="{7CC9FFB8-3DC4-45D0-A960-E73A2102E784}" srcOrd="14" destOrd="0" presId="urn:microsoft.com/office/officeart/2005/8/layout/vList4#2"/>
    <dgm:cxn modelId="{2C6DDC50-A996-4D6D-9345-014DA973ED93}" type="presParOf" srcId="{7CC9FFB8-3DC4-45D0-A960-E73A2102E784}" destId="{CA29469C-E7ED-4C51-8B4F-926E8D2CCE7E}" srcOrd="0" destOrd="0" presId="urn:microsoft.com/office/officeart/2005/8/layout/vList4#2"/>
    <dgm:cxn modelId="{AC20D0C2-4366-445D-8744-EB921972C7A2}" type="presParOf" srcId="{7CC9FFB8-3DC4-45D0-A960-E73A2102E784}" destId="{217CFA21-3F6E-4F55-B57D-1DFAF0597FD6}" srcOrd="1" destOrd="0" presId="urn:microsoft.com/office/officeart/2005/8/layout/vList4#2"/>
    <dgm:cxn modelId="{DA603438-99A6-4C55-A57B-B1ED55E167BF}" type="presParOf" srcId="{7CC9FFB8-3DC4-45D0-A960-E73A2102E784}" destId="{CBC83CE3-15BD-459C-A206-DE513EFF6D99}" srcOrd="2" destOrd="0" presId="urn:microsoft.com/office/officeart/2005/8/layout/vList4#2"/>
    <dgm:cxn modelId="{D3E247A1-F3E8-4432-AE32-412C02C618B5}" type="presParOf" srcId="{EA8BB9F5-0097-4497-A8E7-7C7B0BD19C4A}" destId="{BFFEBE51-F242-4D26-A8F9-85F66E31E6AD}" srcOrd="15" destOrd="0" presId="urn:microsoft.com/office/officeart/2005/8/layout/vList4#2"/>
    <dgm:cxn modelId="{37120E2C-2D13-468E-AED3-68CD1EFAAFCF}" type="presParOf" srcId="{EA8BB9F5-0097-4497-A8E7-7C7B0BD19C4A}" destId="{943F623D-5B69-4FD8-888E-612342973D04}" srcOrd="16" destOrd="0" presId="urn:microsoft.com/office/officeart/2005/8/layout/vList4#2"/>
    <dgm:cxn modelId="{2F82B687-212F-4CF1-B200-B1B38AC76B2B}" type="presParOf" srcId="{943F623D-5B69-4FD8-888E-612342973D04}" destId="{6C129339-29AE-4FB1-8D6D-076A92380DCC}" srcOrd="0" destOrd="0" presId="urn:microsoft.com/office/officeart/2005/8/layout/vList4#2"/>
    <dgm:cxn modelId="{671F8B0E-1A97-4672-B464-D921E9273518}" type="presParOf" srcId="{943F623D-5B69-4FD8-888E-612342973D04}" destId="{57FFEB76-F4A6-445F-BD21-0C112DF225A5}" srcOrd="1" destOrd="0" presId="urn:microsoft.com/office/officeart/2005/8/layout/vList4#2"/>
    <dgm:cxn modelId="{B40BAEA2-3720-433E-AE28-1AE81D040845}" type="presParOf" srcId="{943F623D-5B69-4FD8-888E-612342973D04}" destId="{46CB306F-6AAA-4DA4-8859-2BC9CE9683C5}" srcOrd="2" destOrd="0" presId="urn:microsoft.com/office/officeart/2005/8/layout/vList4#2"/>
    <dgm:cxn modelId="{A830D4D8-50BE-42F4-917F-2FA661619DA5}" type="presParOf" srcId="{EA8BB9F5-0097-4497-A8E7-7C7B0BD19C4A}" destId="{3BD8DA52-38BD-4F6D-B4AA-E313C354574A}" srcOrd="17" destOrd="0" presId="urn:microsoft.com/office/officeart/2005/8/layout/vList4#2"/>
    <dgm:cxn modelId="{5985A2EF-889A-4A20-9889-62CC96991FC0}" type="presParOf" srcId="{EA8BB9F5-0097-4497-A8E7-7C7B0BD19C4A}" destId="{FBDDEAA1-2589-48FB-A9E1-893D1BC9483E}" srcOrd="18" destOrd="0" presId="urn:microsoft.com/office/officeart/2005/8/layout/vList4#2"/>
    <dgm:cxn modelId="{0AAA043F-2C09-4DD7-A23B-5ADA07A2A8D6}" type="presParOf" srcId="{FBDDEAA1-2589-48FB-A9E1-893D1BC9483E}" destId="{70EA8A33-F40C-4CE8-8371-863AA4CD85FF}" srcOrd="0" destOrd="0" presId="urn:microsoft.com/office/officeart/2005/8/layout/vList4#2"/>
    <dgm:cxn modelId="{682905C9-9FFA-459C-8326-117DBBDA0170}" type="presParOf" srcId="{FBDDEAA1-2589-48FB-A9E1-893D1BC9483E}" destId="{BA4C9092-AEFD-4CFB-91AF-00DE6BBDF0B5}" srcOrd="1" destOrd="0" presId="urn:microsoft.com/office/officeart/2005/8/layout/vList4#2"/>
    <dgm:cxn modelId="{075C0C47-10A4-494A-B953-2E3077A98D1C}" type="presParOf" srcId="{FBDDEAA1-2589-48FB-A9E1-893D1BC9483E}" destId="{27BCF389-B200-4E9B-AD59-C42641BAD57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935CE8-9FE2-4A67-A3ED-8063AF6392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5710362-A0C1-463D-9C7B-80C983AD5B88}">
      <dgm:prSet phldrT="[Текст]"/>
      <dgm:spPr/>
      <dgm:t>
        <a:bodyPr/>
        <a:lstStyle/>
        <a:p>
          <a:r>
            <a:rPr lang="ru-RU" dirty="0"/>
            <a:t>Обнаружение материалов</a:t>
          </a:r>
        </a:p>
      </dgm:t>
    </dgm:pt>
    <dgm:pt modelId="{F75320E3-EE2E-40A7-96F6-6C750EA3E648}" type="parTrans" cxnId="{86DCC633-7092-4724-A34A-0C277688DE3D}">
      <dgm:prSet/>
      <dgm:spPr/>
      <dgm:t>
        <a:bodyPr/>
        <a:lstStyle/>
        <a:p>
          <a:endParaRPr lang="ru-RU"/>
        </a:p>
      </dgm:t>
    </dgm:pt>
    <dgm:pt modelId="{17F0C534-B4A7-4E76-ABA5-5D7FEEE537F2}" type="sibTrans" cxnId="{86DCC633-7092-4724-A34A-0C277688DE3D}">
      <dgm:prSet/>
      <dgm:spPr/>
      <dgm:t>
        <a:bodyPr/>
        <a:lstStyle/>
        <a:p>
          <a:endParaRPr lang="ru-RU"/>
        </a:p>
      </dgm:t>
    </dgm:pt>
    <dgm:pt modelId="{C77D9409-08F8-4EF2-BEC7-938B8589111D}">
      <dgm:prSet phldrT="[Текст]"/>
      <dgm:spPr/>
      <dgm:t>
        <a:bodyPr/>
        <a:lstStyle/>
        <a:p>
          <a:r>
            <a:rPr lang="ru-RU" dirty="0"/>
            <a:t>Разработка концепции противодействия</a:t>
          </a:r>
        </a:p>
      </dgm:t>
    </dgm:pt>
    <dgm:pt modelId="{A6037375-0A01-432D-A68D-0B2DB46654B7}" type="parTrans" cxnId="{A3D9DB58-03AC-4272-94A3-A19A929BA3C5}">
      <dgm:prSet/>
      <dgm:spPr/>
      <dgm:t>
        <a:bodyPr/>
        <a:lstStyle/>
        <a:p>
          <a:endParaRPr lang="ru-RU"/>
        </a:p>
      </dgm:t>
    </dgm:pt>
    <dgm:pt modelId="{F4797ECA-AA4B-42CD-AC32-EB10B92C8951}" type="sibTrans" cxnId="{A3D9DB58-03AC-4272-94A3-A19A929BA3C5}">
      <dgm:prSet/>
      <dgm:spPr/>
      <dgm:t>
        <a:bodyPr/>
        <a:lstStyle/>
        <a:p>
          <a:endParaRPr lang="ru-RU"/>
        </a:p>
      </dgm:t>
    </dgm:pt>
    <dgm:pt modelId="{0157A022-05FA-43D5-AE56-4834DD9F0C77}">
      <dgm:prSet phldrT="[Текст]"/>
      <dgm:spPr/>
      <dgm:t>
        <a:bodyPr/>
        <a:lstStyle/>
        <a:p>
          <a:r>
            <a:rPr lang="ru-RU" dirty="0"/>
            <a:t>Реализация концепции и контроль</a:t>
          </a:r>
        </a:p>
      </dgm:t>
    </dgm:pt>
    <dgm:pt modelId="{478E72B6-BEDD-48EF-88A5-723DE9303C5D}" type="parTrans" cxnId="{43EDC0EF-FA96-44D9-8A04-59B9EE5108B1}">
      <dgm:prSet/>
      <dgm:spPr/>
      <dgm:t>
        <a:bodyPr/>
        <a:lstStyle/>
        <a:p>
          <a:endParaRPr lang="ru-RU"/>
        </a:p>
      </dgm:t>
    </dgm:pt>
    <dgm:pt modelId="{031104D6-7CF9-41D6-9C18-A44C0BD2399B}" type="sibTrans" cxnId="{43EDC0EF-FA96-44D9-8A04-59B9EE5108B1}">
      <dgm:prSet/>
      <dgm:spPr/>
      <dgm:t>
        <a:bodyPr/>
        <a:lstStyle/>
        <a:p>
          <a:endParaRPr lang="ru-RU"/>
        </a:p>
      </dgm:t>
    </dgm:pt>
    <dgm:pt modelId="{F84A46A5-1F93-49F0-B9BB-C28C6542F1DD}" type="pres">
      <dgm:prSet presAssocID="{A3935CE8-9FE2-4A67-A3ED-8063AF63923F}" presName="CompostProcess" presStyleCnt="0">
        <dgm:presLayoutVars>
          <dgm:dir/>
          <dgm:resizeHandles val="exact"/>
        </dgm:presLayoutVars>
      </dgm:prSet>
      <dgm:spPr/>
    </dgm:pt>
    <dgm:pt modelId="{C01F0168-A7BA-439E-AC57-9320D3EF4D2B}" type="pres">
      <dgm:prSet presAssocID="{A3935CE8-9FE2-4A67-A3ED-8063AF63923F}" presName="arrow" presStyleLbl="bgShp" presStyleIdx="0" presStyleCnt="1"/>
      <dgm:spPr/>
    </dgm:pt>
    <dgm:pt modelId="{B35C0ED7-0ECB-47C9-A107-15E076DF07E9}" type="pres">
      <dgm:prSet presAssocID="{A3935CE8-9FE2-4A67-A3ED-8063AF63923F}" presName="linearProcess" presStyleCnt="0"/>
      <dgm:spPr/>
    </dgm:pt>
    <dgm:pt modelId="{6C3E5E02-DD2D-4191-ADF1-5683D4FD32A6}" type="pres">
      <dgm:prSet presAssocID="{C5710362-A0C1-463D-9C7B-80C983AD5B8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75AFB-D8AF-4EF9-9327-AF1C4758A1CD}" type="pres">
      <dgm:prSet presAssocID="{17F0C534-B4A7-4E76-ABA5-5D7FEEE537F2}" presName="sibTrans" presStyleCnt="0"/>
      <dgm:spPr/>
    </dgm:pt>
    <dgm:pt modelId="{B3FD9F05-19FF-4B49-BFA8-7A675BC1B724}" type="pres">
      <dgm:prSet presAssocID="{C77D9409-08F8-4EF2-BEC7-938B858911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706F0-25F3-469E-8C78-9BBD947B80B9}" type="pres">
      <dgm:prSet presAssocID="{F4797ECA-AA4B-42CD-AC32-EB10B92C8951}" presName="sibTrans" presStyleCnt="0"/>
      <dgm:spPr/>
    </dgm:pt>
    <dgm:pt modelId="{5BD4B3AA-4472-4B9A-BE44-301A4716EDC9}" type="pres">
      <dgm:prSet presAssocID="{0157A022-05FA-43D5-AE56-4834DD9F0C7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13793-AE82-4AEF-ABBC-5A5CCA848742}" type="presOf" srcId="{C77D9409-08F8-4EF2-BEC7-938B8589111D}" destId="{B3FD9F05-19FF-4B49-BFA8-7A675BC1B724}" srcOrd="0" destOrd="0" presId="urn:microsoft.com/office/officeart/2005/8/layout/hProcess9"/>
    <dgm:cxn modelId="{86DCC633-7092-4724-A34A-0C277688DE3D}" srcId="{A3935CE8-9FE2-4A67-A3ED-8063AF63923F}" destId="{C5710362-A0C1-463D-9C7B-80C983AD5B88}" srcOrd="0" destOrd="0" parTransId="{F75320E3-EE2E-40A7-96F6-6C750EA3E648}" sibTransId="{17F0C534-B4A7-4E76-ABA5-5D7FEEE537F2}"/>
    <dgm:cxn modelId="{A3D9DB58-03AC-4272-94A3-A19A929BA3C5}" srcId="{A3935CE8-9FE2-4A67-A3ED-8063AF63923F}" destId="{C77D9409-08F8-4EF2-BEC7-938B8589111D}" srcOrd="1" destOrd="0" parTransId="{A6037375-0A01-432D-A68D-0B2DB46654B7}" sibTransId="{F4797ECA-AA4B-42CD-AC32-EB10B92C8951}"/>
    <dgm:cxn modelId="{56C2D6B5-15EE-4767-9A6A-A6A89A1440A4}" type="presOf" srcId="{C5710362-A0C1-463D-9C7B-80C983AD5B88}" destId="{6C3E5E02-DD2D-4191-ADF1-5683D4FD32A6}" srcOrd="0" destOrd="0" presId="urn:microsoft.com/office/officeart/2005/8/layout/hProcess9"/>
    <dgm:cxn modelId="{7AE6F919-1BDB-4A02-8795-97AE4F30EE26}" type="presOf" srcId="{0157A022-05FA-43D5-AE56-4834DD9F0C77}" destId="{5BD4B3AA-4472-4B9A-BE44-301A4716EDC9}" srcOrd="0" destOrd="0" presId="urn:microsoft.com/office/officeart/2005/8/layout/hProcess9"/>
    <dgm:cxn modelId="{43EDC0EF-FA96-44D9-8A04-59B9EE5108B1}" srcId="{A3935CE8-9FE2-4A67-A3ED-8063AF63923F}" destId="{0157A022-05FA-43D5-AE56-4834DD9F0C77}" srcOrd="2" destOrd="0" parTransId="{478E72B6-BEDD-48EF-88A5-723DE9303C5D}" sibTransId="{031104D6-7CF9-41D6-9C18-A44C0BD2399B}"/>
    <dgm:cxn modelId="{75BA009C-C2C1-4017-B5EA-937AD56E6E4B}" type="presOf" srcId="{A3935CE8-9FE2-4A67-A3ED-8063AF63923F}" destId="{F84A46A5-1F93-49F0-B9BB-C28C6542F1DD}" srcOrd="0" destOrd="0" presId="urn:microsoft.com/office/officeart/2005/8/layout/hProcess9"/>
    <dgm:cxn modelId="{E117922D-7F88-4F75-B8E0-4451DE9FB75A}" type="presParOf" srcId="{F84A46A5-1F93-49F0-B9BB-C28C6542F1DD}" destId="{C01F0168-A7BA-439E-AC57-9320D3EF4D2B}" srcOrd="0" destOrd="0" presId="urn:microsoft.com/office/officeart/2005/8/layout/hProcess9"/>
    <dgm:cxn modelId="{EF3F039E-9EB2-47E6-8C71-F9F49670A6C1}" type="presParOf" srcId="{F84A46A5-1F93-49F0-B9BB-C28C6542F1DD}" destId="{B35C0ED7-0ECB-47C9-A107-15E076DF07E9}" srcOrd="1" destOrd="0" presId="urn:microsoft.com/office/officeart/2005/8/layout/hProcess9"/>
    <dgm:cxn modelId="{A17FEE12-00DB-4B4C-89EA-0C707911CBF0}" type="presParOf" srcId="{B35C0ED7-0ECB-47C9-A107-15E076DF07E9}" destId="{6C3E5E02-DD2D-4191-ADF1-5683D4FD32A6}" srcOrd="0" destOrd="0" presId="urn:microsoft.com/office/officeart/2005/8/layout/hProcess9"/>
    <dgm:cxn modelId="{7371A12E-DE36-4B19-B2C6-442F4A88BEC2}" type="presParOf" srcId="{B35C0ED7-0ECB-47C9-A107-15E076DF07E9}" destId="{FCE75AFB-D8AF-4EF9-9327-AF1C4758A1CD}" srcOrd="1" destOrd="0" presId="urn:microsoft.com/office/officeart/2005/8/layout/hProcess9"/>
    <dgm:cxn modelId="{512D392B-F200-4022-808F-320CE013B749}" type="presParOf" srcId="{B35C0ED7-0ECB-47C9-A107-15E076DF07E9}" destId="{B3FD9F05-19FF-4B49-BFA8-7A675BC1B724}" srcOrd="2" destOrd="0" presId="urn:microsoft.com/office/officeart/2005/8/layout/hProcess9"/>
    <dgm:cxn modelId="{5E305053-7FE0-46B4-8B04-85B23D674CE5}" type="presParOf" srcId="{B35C0ED7-0ECB-47C9-A107-15E076DF07E9}" destId="{019706F0-25F3-469E-8C78-9BBD947B80B9}" srcOrd="3" destOrd="0" presId="urn:microsoft.com/office/officeart/2005/8/layout/hProcess9"/>
    <dgm:cxn modelId="{01278015-12C2-4E67-8C1E-B630F6723D76}" type="presParOf" srcId="{B35C0ED7-0ECB-47C9-A107-15E076DF07E9}" destId="{5BD4B3AA-4472-4B9A-BE44-301A4716ED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7173A8-78A4-420B-BE20-07963F2F44A5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6D6D2-5883-4E53-87D8-BEBE18DE27BA}">
      <dgm:prSet phldrT="[Текст]"/>
      <dgm:spPr/>
      <dgm:t>
        <a:bodyPr/>
        <a:lstStyle/>
        <a:p>
          <a:r>
            <a:rPr lang="ru-RU" dirty="0"/>
            <a:t>Новости</a:t>
          </a:r>
        </a:p>
      </dgm:t>
    </dgm:pt>
    <dgm:pt modelId="{64DDDF2E-13C1-4920-99DF-47A0DD0AFDE3}" type="parTrans" cxnId="{8C2D906F-28E3-4B9D-8DF5-A864EB9E343D}">
      <dgm:prSet/>
      <dgm:spPr/>
      <dgm:t>
        <a:bodyPr/>
        <a:lstStyle/>
        <a:p>
          <a:endParaRPr lang="ru-RU"/>
        </a:p>
      </dgm:t>
    </dgm:pt>
    <dgm:pt modelId="{21E0C2A6-A6E3-4CE6-B7E4-F0A27FF06E54}" type="sibTrans" cxnId="{8C2D906F-28E3-4B9D-8DF5-A864EB9E343D}">
      <dgm:prSet/>
      <dgm:spPr/>
      <dgm:t>
        <a:bodyPr/>
        <a:lstStyle/>
        <a:p>
          <a:endParaRPr lang="ru-RU"/>
        </a:p>
      </dgm:t>
    </dgm:pt>
    <dgm:pt modelId="{4B2B5F8B-7D5F-42D7-93D3-3B3021F53D49}">
      <dgm:prSet phldrT="[Текст]"/>
      <dgm:spPr/>
      <dgm:t>
        <a:bodyPr/>
        <a:lstStyle/>
        <a:p>
          <a:r>
            <a:rPr lang="ru-RU" dirty="0"/>
            <a:t>Поисковые системы</a:t>
          </a:r>
        </a:p>
      </dgm:t>
    </dgm:pt>
    <dgm:pt modelId="{CC569F31-2B77-492F-B346-B66A4EA767D1}" type="parTrans" cxnId="{B1AABA95-402E-424A-B39D-AA014D83FF79}">
      <dgm:prSet/>
      <dgm:spPr/>
      <dgm:t>
        <a:bodyPr/>
        <a:lstStyle/>
        <a:p>
          <a:endParaRPr lang="ru-RU"/>
        </a:p>
      </dgm:t>
    </dgm:pt>
    <dgm:pt modelId="{32396D05-8070-423D-A490-2048DC3E326C}" type="sibTrans" cxnId="{B1AABA95-402E-424A-B39D-AA014D83FF79}">
      <dgm:prSet/>
      <dgm:spPr/>
      <dgm:t>
        <a:bodyPr/>
        <a:lstStyle/>
        <a:p>
          <a:endParaRPr lang="ru-RU"/>
        </a:p>
      </dgm:t>
    </dgm:pt>
    <dgm:pt modelId="{0FA938AE-874E-4750-A73D-0C14CC7A6345}">
      <dgm:prSet phldrT="[Текст]"/>
      <dgm:spPr/>
      <dgm:t>
        <a:bodyPr/>
        <a:lstStyle/>
        <a:p>
          <a:r>
            <a:rPr lang="ru-RU" dirty="0"/>
            <a:t>Публичные информационные ресурсы</a:t>
          </a:r>
        </a:p>
      </dgm:t>
    </dgm:pt>
    <dgm:pt modelId="{7B487BA8-48EB-41D0-8CE6-2EAAE5918D74}" type="parTrans" cxnId="{76B58E29-9F30-453A-9976-DFF7FA97E4F3}">
      <dgm:prSet/>
      <dgm:spPr/>
      <dgm:t>
        <a:bodyPr/>
        <a:lstStyle/>
        <a:p>
          <a:endParaRPr lang="ru-RU"/>
        </a:p>
      </dgm:t>
    </dgm:pt>
    <dgm:pt modelId="{17A42F55-4C54-4E0B-B88D-7AD0F9A88D5E}" type="sibTrans" cxnId="{76B58E29-9F30-453A-9976-DFF7FA97E4F3}">
      <dgm:prSet/>
      <dgm:spPr/>
      <dgm:t>
        <a:bodyPr/>
        <a:lstStyle/>
        <a:p>
          <a:endParaRPr lang="ru-RU"/>
        </a:p>
      </dgm:t>
    </dgm:pt>
    <dgm:pt modelId="{27A33542-FDD0-4C83-9621-5E36746BF25E}">
      <dgm:prSet phldrT="[Текст]"/>
      <dgm:spPr/>
      <dgm:t>
        <a:bodyPr/>
        <a:lstStyle/>
        <a:p>
          <a:r>
            <a:rPr lang="ru-RU" dirty="0"/>
            <a:t>Мониторинг информационных систем</a:t>
          </a:r>
        </a:p>
      </dgm:t>
    </dgm:pt>
    <dgm:pt modelId="{74DC70C8-4F07-454B-BC6F-74F363D99CDF}" type="parTrans" cxnId="{F9A0FBB1-0EDB-4296-B8A1-0A0D2CB86785}">
      <dgm:prSet/>
      <dgm:spPr/>
      <dgm:t>
        <a:bodyPr/>
        <a:lstStyle/>
        <a:p>
          <a:endParaRPr lang="ru-RU"/>
        </a:p>
      </dgm:t>
    </dgm:pt>
    <dgm:pt modelId="{59BB0CCA-748F-4C81-95A2-BA66FB509AD5}" type="sibTrans" cxnId="{F9A0FBB1-0EDB-4296-B8A1-0A0D2CB86785}">
      <dgm:prSet/>
      <dgm:spPr/>
      <dgm:t>
        <a:bodyPr/>
        <a:lstStyle/>
        <a:p>
          <a:endParaRPr lang="ru-RU"/>
        </a:p>
      </dgm:t>
    </dgm:pt>
    <dgm:pt modelId="{DEF0B4AC-E1F0-4D9E-8E3C-F2A8DB589D14}" type="pres">
      <dgm:prSet presAssocID="{CC7173A8-78A4-420B-BE20-07963F2F44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FBFA38-6B1F-42DB-884D-653D344C401D}" type="pres">
      <dgm:prSet presAssocID="{9916D6D2-5883-4E53-87D8-BEBE18DE27BA}" presName="compNode" presStyleCnt="0"/>
      <dgm:spPr/>
    </dgm:pt>
    <dgm:pt modelId="{62B47ECB-92AC-47B8-8A36-D73C1069CF5F}" type="pres">
      <dgm:prSet presAssocID="{9916D6D2-5883-4E53-87D8-BEBE18DE27BA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t="-6000" b="-6000"/>
          </a:stretch>
        </a:blipFill>
      </dgm:spPr>
    </dgm:pt>
    <dgm:pt modelId="{3E15CC20-8386-4BA8-BF2F-75B1224FE234}" type="pres">
      <dgm:prSet presAssocID="{9916D6D2-5883-4E53-87D8-BEBE18DE27B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25C96-8F62-48FE-B644-4FF90110F27F}" type="pres">
      <dgm:prSet presAssocID="{21E0C2A6-A6E3-4CE6-B7E4-F0A27FF06E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C5F51F-E879-4B5E-B0B2-FE8E252359FC}" type="pres">
      <dgm:prSet presAssocID="{4B2B5F8B-7D5F-42D7-93D3-3B3021F53D49}" presName="compNode" presStyleCnt="0"/>
      <dgm:spPr/>
    </dgm:pt>
    <dgm:pt modelId="{81526A86-B951-4661-B0A7-AFF4A9192662}" type="pres">
      <dgm:prSet presAssocID="{4B2B5F8B-7D5F-42D7-93D3-3B3021F53D49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29000" b="-29000"/>
          </a:stretch>
        </a:blipFill>
      </dgm:spPr>
    </dgm:pt>
    <dgm:pt modelId="{5A4FD19D-8890-4C03-B836-A3B1E7E1B4C3}" type="pres">
      <dgm:prSet presAssocID="{4B2B5F8B-7D5F-42D7-93D3-3B3021F53D4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4F64-514B-4C7F-9223-9F13B8D061F6}" type="pres">
      <dgm:prSet presAssocID="{32396D05-8070-423D-A490-2048DC3E32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BCCB37-6FD8-4454-BB3D-8BC8C4EF046C}" type="pres">
      <dgm:prSet presAssocID="{0FA938AE-874E-4750-A73D-0C14CC7A6345}" presName="compNode" presStyleCnt="0"/>
      <dgm:spPr/>
    </dgm:pt>
    <dgm:pt modelId="{8C21B2FA-1ED2-4BCB-B8D4-9FEA5DD6A453}" type="pres">
      <dgm:prSet presAssocID="{0FA938AE-874E-4750-A73D-0C14CC7A6345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22000" r="-22000"/>
          </a:stretch>
        </a:blipFill>
      </dgm:spPr>
    </dgm:pt>
    <dgm:pt modelId="{664A6C79-C6BD-48CD-86DF-850FAEC2BF17}" type="pres">
      <dgm:prSet presAssocID="{0FA938AE-874E-4750-A73D-0C14CC7A634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3F3E7-10F0-4470-8D3D-4F170922AD79}" type="pres">
      <dgm:prSet presAssocID="{17A42F55-4C54-4E0B-B88D-7AD0F9A88D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D5D133-69FE-491F-83FC-0F6B7F772778}" type="pres">
      <dgm:prSet presAssocID="{27A33542-FDD0-4C83-9621-5E36746BF25E}" presName="compNode" presStyleCnt="0"/>
      <dgm:spPr/>
    </dgm:pt>
    <dgm:pt modelId="{7E5D3DF7-CE87-4F9C-9542-E9E3AA2A8CAA}" type="pres">
      <dgm:prSet presAssocID="{27A33542-FDD0-4C83-9621-5E36746BF25E}" presName="pict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t="-5000" b="-5000"/>
          </a:stretch>
        </a:blipFill>
      </dgm:spPr>
    </dgm:pt>
    <dgm:pt modelId="{71F9D8CE-B835-43B5-84BD-31B47526D2B6}" type="pres">
      <dgm:prSet presAssocID="{27A33542-FDD0-4C83-9621-5E36746BF25E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391B95-7581-4ED8-BB84-B7C9E0796B2F}" type="presOf" srcId="{0FA938AE-874E-4750-A73D-0C14CC7A6345}" destId="{664A6C79-C6BD-48CD-86DF-850FAEC2BF17}" srcOrd="0" destOrd="0" presId="urn:microsoft.com/office/officeart/2005/8/layout/pList1#2"/>
    <dgm:cxn modelId="{76B58E29-9F30-453A-9976-DFF7FA97E4F3}" srcId="{CC7173A8-78A4-420B-BE20-07963F2F44A5}" destId="{0FA938AE-874E-4750-A73D-0C14CC7A6345}" srcOrd="2" destOrd="0" parTransId="{7B487BA8-48EB-41D0-8CE6-2EAAE5918D74}" sibTransId="{17A42F55-4C54-4E0B-B88D-7AD0F9A88D5E}"/>
    <dgm:cxn modelId="{8C2D906F-28E3-4B9D-8DF5-A864EB9E343D}" srcId="{CC7173A8-78A4-420B-BE20-07963F2F44A5}" destId="{9916D6D2-5883-4E53-87D8-BEBE18DE27BA}" srcOrd="0" destOrd="0" parTransId="{64DDDF2E-13C1-4920-99DF-47A0DD0AFDE3}" sibTransId="{21E0C2A6-A6E3-4CE6-B7E4-F0A27FF06E54}"/>
    <dgm:cxn modelId="{A173D317-2A5B-4CB9-B581-5DF42A184E5C}" type="presOf" srcId="{17A42F55-4C54-4E0B-B88D-7AD0F9A88D5E}" destId="{3A23F3E7-10F0-4470-8D3D-4F170922AD79}" srcOrd="0" destOrd="0" presId="urn:microsoft.com/office/officeart/2005/8/layout/pList1#2"/>
    <dgm:cxn modelId="{B24DE870-03BA-4147-A55B-C72EF6D7E4F2}" type="presOf" srcId="{21E0C2A6-A6E3-4CE6-B7E4-F0A27FF06E54}" destId="{FD225C96-8F62-48FE-B644-4FF90110F27F}" srcOrd="0" destOrd="0" presId="urn:microsoft.com/office/officeart/2005/8/layout/pList1#2"/>
    <dgm:cxn modelId="{5EAA7F0C-50B5-4E4A-BF83-1AAC83DCDABA}" type="presOf" srcId="{4B2B5F8B-7D5F-42D7-93D3-3B3021F53D49}" destId="{5A4FD19D-8890-4C03-B836-A3B1E7E1B4C3}" srcOrd="0" destOrd="0" presId="urn:microsoft.com/office/officeart/2005/8/layout/pList1#2"/>
    <dgm:cxn modelId="{53BB87FD-7396-4B70-A1B3-0B6AE8D80C67}" type="presOf" srcId="{CC7173A8-78A4-420B-BE20-07963F2F44A5}" destId="{DEF0B4AC-E1F0-4D9E-8E3C-F2A8DB589D14}" srcOrd="0" destOrd="0" presId="urn:microsoft.com/office/officeart/2005/8/layout/pList1#2"/>
    <dgm:cxn modelId="{B1AABA95-402E-424A-B39D-AA014D83FF79}" srcId="{CC7173A8-78A4-420B-BE20-07963F2F44A5}" destId="{4B2B5F8B-7D5F-42D7-93D3-3B3021F53D49}" srcOrd="1" destOrd="0" parTransId="{CC569F31-2B77-492F-B346-B66A4EA767D1}" sibTransId="{32396D05-8070-423D-A490-2048DC3E326C}"/>
    <dgm:cxn modelId="{28AE808F-8C58-4013-9F56-89390B19516B}" type="presOf" srcId="{27A33542-FDD0-4C83-9621-5E36746BF25E}" destId="{71F9D8CE-B835-43B5-84BD-31B47526D2B6}" srcOrd="0" destOrd="0" presId="urn:microsoft.com/office/officeart/2005/8/layout/pList1#2"/>
    <dgm:cxn modelId="{BC579292-F3DE-46CC-9D73-0DB0E7204F65}" type="presOf" srcId="{32396D05-8070-423D-A490-2048DC3E326C}" destId="{323E4F64-514B-4C7F-9223-9F13B8D061F6}" srcOrd="0" destOrd="0" presId="urn:microsoft.com/office/officeart/2005/8/layout/pList1#2"/>
    <dgm:cxn modelId="{F9A0FBB1-0EDB-4296-B8A1-0A0D2CB86785}" srcId="{CC7173A8-78A4-420B-BE20-07963F2F44A5}" destId="{27A33542-FDD0-4C83-9621-5E36746BF25E}" srcOrd="3" destOrd="0" parTransId="{74DC70C8-4F07-454B-BC6F-74F363D99CDF}" sibTransId="{59BB0CCA-748F-4C81-95A2-BA66FB509AD5}"/>
    <dgm:cxn modelId="{4EB28C09-3853-4F0B-B669-284EEEF2EDCA}" type="presOf" srcId="{9916D6D2-5883-4E53-87D8-BEBE18DE27BA}" destId="{3E15CC20-8386-4BA8-BF2F-75B1224FE234}" srcOrd="0" destOrd="0" presId="urn:microsoft.com/office/officeart/2005/8/layout/pList1#2"/>
    <dgm:cxn modelId="{7D414FDA-06C7-4B47-BCEC-F14D8C95C428}" type="presParOf" srcId="{DEF0B4AC-E1F0-4D9E-8E3C-F2A8DB589D14}" destId="{56FBFA38-6B1F-42DB-884D-653D344C401D}" srcOrd="0" destOrd="0" presId="urn:microsoft.com/office/officeart/2005/8/layout/pList1#2"/>
    <dgm:cxn modelId="{18387CE2-EEC0-4276-8C30-7158C73459E9}" type="presParOf" srcId="{56FBFA38-6B1F-42DB-884D-653D344C401D}" destId="{62B47ECB-92AC-47B8-8A36-D73C1069CF5F}" srcOrd="0" destOrd="0" presId="urn:microsoft.com/office/officeart/2005/8/layout/pList1#2"/>
    <dgm:cxn modelId="{3D40BDF8-D413-4D1D-8007-40AC3A0224D1}" type="presParOf" srcId="{56FBFA38-6B1F-42DB-884D-653D344C401D}" destId="{3E15CC20-8386-4BA8-BF2F-75B1224FE234}" srcOrd="1" destOrd="0" presId="urn:microsoft.com/office/officeart/2005/8/layout/pList1#2"/>
    <dgm:cxn modelId="{394C1042-AB46-48CA-BDB4-34B0B5FBD85A}" type="presParOf" srcId="{DEF0B4AC-E1F0-4D9E-8E3C-F2A8DB589D14}" destId="{FD225C96-8F62-48FE-B644-4FF90110F27F}" srcOrd="1" destOrd="0" presId="urn:microsoft.com/office/officeart/2005/8/layout/pList1#2"/>
    <dgm:cxn modelId="{D2AC7BD1-8649-4900-83FC-E377BAA9D9EF}" type="presParOf" srcId="{DEF0B4AC-E1F0-4D9E-8E3C-F2A8DB589D14}" destId="{41C5F51F-E879-4B5E-B0B2-FE8E252359FC}" srcOrd="2" destOrd="0" presId="urn:microsoft.com/office/officeart/2005/8/layout/pList1#2"/>
    <dgm:cxn modelId="{85D0EBF7-A532-4452-B3B6-79E4F68BB19A}" type="presParOf" srcId="{41C5F51F-E879-4B5E-B0B2-FE8E252359FC}" destId="{81526A86-B951-4661-B0A7-AFF4A9192662}" srcOrd="0" destOrd="0" presId="urn:microsoft.com/office/officeart/2005/8/layout/pList1#2"/>
    <dgm:cxn modelId="{66993559-2E7F-4EE1-84A8-78A3EB4F9CF9}" type="presParOf" srcId="{41C5F51F-E879-4B5E-B0B2-FE8E252359FC}" destId="{5A4FD19D-8890-4C03-B836-A3B1E7E1B4C3}" srcOrd="1" destOrd="0" presId="urn:microsoft.com/office/officeart/2005/8/layout/pList1#2"/>
    <dgm:cxn modelId="{1567EA21-FB3D-4A61-BF10-7966AA26B123}" type="presParOf" srcId="{DEF0B4AC-E1F0-4D9E-8E3C-F2A8DB589D14}" destId="{323E4F64-514B-4C7F-9223-9F13B8D061F6}" srcOrd="3" destOrd="0" presId="urn:microsoft.com/office/officeart/2005/8/layout/pList1#2"/>
    <dgm:cxn modelId="{36AB58DE-7747-4631-9B0F-3EF42DC9D74E}" type="presParOf" srcId="{DEF0B4AC-E1F0-4D9E-8E3C-F2A8DB589D14}" destId="{7EBCCB37-6FD8-4454-BB3D-8BC8C4EF046C}" srcOrd="4" destOrd="0" presId="urn:microsoft.com/office/officeart/2005/8/layout/pList1#2"/>
    <dgm:cxn modelId="{4F65D59D-BD92-4368-ADCB-8579385C12B0}" type="presParOf" srcId="{7EBCCB37-6FD8-4454-BB3D-8BC8C4EF046C}" destId="{8C21B2FA-1ED2-4BCB-B8D4-9FEA5DD6A453}" srcOrd="0" destOrd="0" presId="urn:microsoft.com/office/officeart/2005/8/layout/pList1#2"/>
    <dgm:cxn modelId="{15F7405B-4249-4250-B783-00169E514DBD}" type="presParOf" srcId="{7EBCCB37-6FD8-4454-BB3D-8BC8C4EF046C}" destId="{664A6C79-C6BD-48CD-86DF-850FAEC2BF17}" srcOrd="1" destOrd="0" presId="urn:microsoft.com/office/officeart/2005/8/layout/pList1#2"/>
    <dgm:cxn modelId="{45770939-5E59-4F7A-B1A9-B15F2C3F69F4}" type="presParOf" srcId="{DEF0B4AC-E1F0-4D9E-8E3C-F2A8DB589D14}" destId="{3A23F3E7-10F0-4470-8D3D-4F170922AD79}" srcOrd="5" destOrd="0" presId="urn:microsoft.com/office/officeart/2005/8/layout/pList1#2"/>
    <dgm:cxn modelId="{19053011-E365-43F8-B247-0EBC79D2227D}" type="presParOf" srcId="{DEF0B4AC-E1F0-4D9E-8E3C-F2A8DB589D14}" destId="{8DD5D133-69FE-491F-83FC-0F6B7F772778}" srcOrd="6" destOrd="0" presId="urn:microsoft.com/office/officeart/2005/8/layout/pList1#2"/>
    <dgm:cxn modelId="{E0EBD963-E6E0-4F5C-BD0A-9A9156B7A68D}" type="presParOf" srcId="{8DD5D133-69FE-491F-83FC-0F6B7F772778}" destId="{7E5D3DF7-CE87-4F9C-9542-E9E3AA2A8CAA}" srcOrd="0" destOrd="0" presId="urn:microsoft.com/office/officeart/2005/8/layout/pList1#2"/>
    <dgm:cxn modelId="{F400AD8A-5797-4029-9781-137E3D5CFF17}" type="presParOf" srcId="{8DD5D133-69FE-491F-83FC-0F6B7F772778}" destId="{71F9D8CE-B835-43B5-84BD-31B47526D2B6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C9D316-C5DA-40CF-99F5-0C48F753CA2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51BE9-94C1-4EE7-9EDB-3D29E588741E}">
      <dgm:prSet phldrT="[Текст]"/>
      <dgm:spPr/>
      <dgm:t>
        <a:bodyPr/>
        <a:lstStyle/>
        <a:p>
          <a:r>
            <a:rPr lang="ru-RU" dirty="0"/>
            <a:t>Мониторинг</a:t>
          </a:r>
        </a:p>
      </dgm:t>
    </dgm:pt>
    <dgm:pt modelId="{8A6782C9-E5AE-417D-B032-DCA250AE4ED8}" type="parTrans" cxnId="{AEE59150-2F6A-4CFE-8F87-F7C5BD3503AE}">
      <dgm:prSet/>
      <dgm:spPr/>
      <dgm:t>
        <a:bodyPr/>
        <a:lstStyle/>
        <a:p>
          <a:endParaRPr lang="ru-RU"/>
        </a:p>
      </dgm:t>
    </dgm:pt>
    <dgm:pt modelId="{37916BAA-4D52-4FEB-B740-DF56B7618265}" type="sibTrans" cxnId="{AEE59150-2F6A-4CFE-8F87-F7C5BD3503AE}">
      <dgm:prSet/>
      <dgm:spPr/>
      <dgm:t>
        <a:bodyPr/>
        <a:lstStyle/>
        <a:p>
          <a:endParaRPr lang="ru-RU"/>
        </a:p>
      </dgm:t>
    </dgm:pt>
    <dgm:pt modelId="{E699EED5-F575-45F6-AFC3-B45B43DA8E1F}">
      <dgm:prSet phldrT="[Текст]"/>
      <dgm:spPr/>
      <dgm:t>
        <a:bodyPr/>
        <a:lstStyle/>
        <a:p>
          <a:r>
            <a:rPr lang="ru-RU" dirty="0"/>
            <a:t>Коррекция концепции противодействия</a:t>
          </a:r>
        </a:p>
      </dgm:t>
    </dgm:pt>
    <dgm:pt modelId="{7F984B9F-C298-4DA7-80C0-8048D187FA02}" type="parTrans" cxnId="{1C60C949-012D-4D17-925F-EB4389F14332}">
      <dgm:prSet/>
      <dgm:spPr/>
      <dgm:t>
        <a:bodyPr/>
        <a:lstStyle/>
        <a:p>
          <a:endParaRPr lang="ru-RU"/>
        </a:p>
      </dgm:t>
    </dgm:pt>
    <dgm:pt modelId="{92A2C5FE-682D-4C2C-9EFC-7AC9B7AB1510}" type="sibTrans" cxnId="{1C60C949-012D-4D17-925F-EB4389F14332}">
      <dgm:prSet/>
      <dgm:spPr/>
      <dgm:t>
        <a:bodyPr/>
        <a:lstStyle/>
        <a:p>
          <a:endParaRPr lang="ru-RU"/>
        </a:p>
      </dgm:t>
    </dgm:pt>
    <dgm:pt modelId="{582DD508-B6B2-4CEF-A8D9-93BF61EDCF1C}">
      <dgm:prSet phldrT="[Текст]"/>
      <dgm:spPr/>
      <dgm:t>
        <a:bodyPr/>
        <a:lstStyle/>
        <a:p>
          <a:r>
            <a:rPr lang="ru-RU" dirty="0"/>
            <a:t>Оценка эффективности</a:t>
          </a:r>
        </a:p>
      </dgm:t>
    </dgm:pt>
    <dgm:pt modelId="{62027402-281E-4989-9F84-01A05F96EC31}" type="parTrans" cxnId="{9C8DBDB8-B1C2-4703-9FCE-54B01043EF29}">
      <dgm:prSet/>
      <dgm:spPr/>
      <dgm:t>
        <a:bodyPr/>
        <a:lstStyle/>
        <a:p>
          <a:endParaRPr lang="ru-RU"/>
        </a:p>
      </dgm:t>
    </dgm:pt>
    <dgm:pt modelId="{87976D36-2CD5-42A8-B4E5-3A21B3CC818D}" type="sibTrans" cxnId="{9C8DBDB8-B1C2-4703-9FCE-54B01043EF29}">
      <dgm:prSet/>
      <dgm:spPr/>
      <dgm:t>
        <a:bodyPr/>
        <a:lstStyle/>
        <a:p>
          <a:endParaRPr lang="ru-RU"/>
        </a:p>
      </dgm:t>
    </dgm:pt>
    <dgm:pt modelId="{11DCEA7D-32C7-4497-BFBB-57E800F0769A}">
      <dgm:prSet phldrT="[Текст]"/>
      <dgm:spPr/>
      <dgm:t>
        <a:bodyPr/>
        <a:lstStyle/>
        <a:p>
          <a:r>
            <a:rPr lang="ru-RU" dirty="0"/>
            <a:t>Контроль</a:t>
          </a:r>
        </a:p>
      </dgm:t>
    </dgm:pt>
    <dgm:pt modelId="{472DE67A-9B27-4EE4-AB9E-72ECC4F9627C}" type="parTrans" cxnId="{1F67182A-D112-4F9C-ABCF-4C11C93E0726}">
      <dgm:prSet/>
      <dgm:spPr/>
      <dgm:t>
        <a:bodyPr/>
        <a:lstStyle/>
        <a:p>
          <a:endParaRPr lang="ru-RU"/>
        </a:p>
      </dgm:t>
    </dgm:pt>
    <dgm:pt modelId="{BA216E60-2A8F-4E97-BA4F-E9D3C6A43F79}" type="sibTrans" cxnId="{1F67182A-D112-4F9C-ABCF-4C11C93E0726}">
      <dgm:prSet/>
      <dgm:spPr/>
      <dgm:t>
        <a:bodyPr/>
        <a:lstStyle/>
        <a:p>
          <a:endParaRPr lang="ru-RU"/>
        </a:p>
      </dgm:t>
    </dgm:pt>
    <dgm:pt modelId="{B96D2E5B-9BC9-497A-8F20-16B7280FF563}" type="pres">
      <dgm:prSet presAssocID="{32C9D316-C5DA-40CF-99F5-0C48F753CA2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35C51-3A3D-4067-9F07-C2C3E3287B22}" type="pres">
      <dgm:prSet presAssocID="{32C9D316-C5DA-40CF-99F5-0C48F753CA22}" presName="dummyMaxCanvas" presStyleCnt="0">
        <dgm:presLayoutVars/>
      </dgm:prSet>
      <dgm:spPr/>
    </dgm:pt>
    <dgm:pt modelId="{287FAEAD-4AE4-4B57-BC3D-3C2F29BF6D0F}" type="pres">
      <dgm:prSet presAssocID="{32C9D316-C5DA-40CF-99F5-0C48F753CA2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FB45A-261E-453F-B784-B2D0E1FACE65}" type="pres">
      <dgm:prSet presAssocID="{32C9D316-C5DA-40CF-99F5-0C48F753CA2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1FED7-E74B-4C9C-96C7-44F401DBE708}" type="pres">
      <dgm:prSet presAssocID="{32C9D316-C5DA-40CF-99F5-0C48F753CA2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9A42B-51DA-436F-A6DE-4A837D0EBFF5}" type="pres">
      <dgm:prSet presAssocID="{32C9D316-C5DA-40CF-99F5-0C48F753CA2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BC074-EDF7-4C18-9651-75444EADE921}" type="pres">
      <dgm:prSet presAssocID="{32C9D316-C5DA-40CF-99F5-0C48F753CA2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06394-4609-4692-8D0A-B47D9C50184A}" type="pres">
      <dgm:prSet presAssocID="{32C9D316-C5DA-40CF-99F5-0C48F753CA2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B0C17-A73E-43CF-9BD4-95AD0E14605E}" type="pres">
      <dgm:prSet presAssocID="{32C9D316-C5DA-40CF-99F5-0C48F753CA2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8D9B8-FFF9-44E6-A6FC-EDDED4419813}" type="pres">
      <dgm:prSet presAssocID="{32C9D316-C5DA-40CF-99F5-0C48F753CA2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72840-C333-4F60-B4AB-A20426F4DED3}" type="pres">
      <dgm:prSet presAssocID="{32C9D316-C5DA-40CF-99F5-0C48F753CA2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D8A16-3913-4051-8E00-28736A6B0A83}" type="pres">
      <dgm:prSet presAssocID="{32C9D316-C5DA-40CF-99F5-0C48F753CA2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D5FF6-FA32-4C37-9670-C44ED4BD3033}" type="pres">
      <dgm:prSet presAssocID="{32C9D316-C5DA-40CF-99F5-0C48F753CA2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80924-3278-4615-9915-DE1DC40F072A}" type="presOf" srcId="{E699EED5-F575-45F6-AFC3-B45B43DA8E1F}" destId="{50DFB45A-261E-453F-B784-B2D0E1FACE65}" srcOrd="0" destOrd="0" presId="urn:microsoft.com/office/officeart/2005/8/layout/vProcess5"/>
    <dgm:cxn modelId="{069F8F05-A3D7-4BFB-9C3B-5788E34640ED}" type="presOf" srcId="{582DD508-B6B2-4CEF-A8D9-93BF61EDCF1C}" destId="{34D9A42B-51DA-436F-A6DE-4A837D0EBFF5}" srcOrd="0" destOrd="0" presId="urn:microsoft.com/office/officeart/2005/8/layout/vProcess5"/>
    <dgm:cxn modelId="{3C102F0A-3CCF-4243-BFDA-55679D0C3739}" type="presOf" srcId="{92A2C5FE-682D-4C2C-9EFC-7AC9B7AB1510}" destId="{6C806394-4609-4692-8D0A-B47D9C50184A}" srcOrd="0" destOrd="0" presId="urn:microsoft.com/office/officeart/2005/8/layout/vProcess5"/>
    <dgm:cxn modelId="{1F67182A-D112-4F9C-ABCF-4C11C93E0726}" srcId="{32C9D316-C5DA-40CF-99F5-0C48F753CA22}" destId="{11DCEA7D-32C7-4497-BFBB-57E800F0769A}" srcOrd="2" destOrd="0" parTransId="{472DE67A-9B27-4EE4-AB9E-72ECC4F9627C}" sibTransId="{BA216E60-2A8F-4E97-BA4F-E9D3C6A43F79}"/>
    <dgm:cxn modelId="{9C8DBDB8-B1C2-4703-9FCE-54B01043EF29}" srcId="{32C9D316-C5DA-40CF-99F5-0C48F753CA22}" destId="{582DD508-B6B2-4CEF-A8D9-93BF61EDCF1C}" srcOrd="3" destOrd="0" parTransId="{62027402-281E-4989-9F84-01A05F96EC31}" sibTransId="{87976D36-2CD5-42A8-B4E5-3A21B3CC818D}"/>
    <dgm:cxn modelId="{6BAA527B-B168-42A4-9E76-52F07A22C9A2}" type="presOf" srcId="{BA216E60-2A8F-4E97-BA4F-E9D3C6A43F79}" destId="{AA3B0C17-A73E-43CF-9BD4-95AD0E14605E}" srcOrd="0" destOrd="0" presId="urn:microsoft.com/office/officeart/2005/8/layout/vProcess5"/>
    <dgm:cxn modelId="{0DF3C260-DBFE-448A-8E3A-81E3316C6ED6}" type="presOf" srcId="{4BF51BE9-94C1-4EE7-9EDB-3D29E588741E}" destId="{287FAEAD-4AE4-4B57-BC3D-3C2F29BF6D0F}" srcOrd="0" destOrd="0" presId="urn:microsoft.com/office/officeart/2005/8/layout/vProcess5"/>
    <dgm:cxn modelId="{C1C390B4-2964-49DC-B994-6CE6FBA620BD}" type="presOf" srcId="{11DCEA7D-32C7-4497-BFBB-57E800F0769A}" destId="{6331FED7-E74B-4C9C-96C7-44F401DBE708}" srcOrd="0" destOrd="0" presId="urn:microsoft.com/office/officeart/2005/8/layout/vProcess5"/>
    <dgm:cxn modelId="{6D24B0B1-072A-4E86-9A43-06E9FD3D37E9}" type="presOf" srcId="{37916BAA-4D52-4FEB-B740-DF56B7618265}" destId="{EA8BC074-EDF7-4C18-9651-75444EADE921}" srcOrd="0" destOrd="0" presId="urn:microsoft.com/office/officeart/2005/8/layout/vProcess5"/>
    <dgm:cxn modelId="{15A67F69-B245-4C54-A29C-C7B502534588}" type="presOf" srcId="{582DD508-B6B2-4CEF-A8D9-93BF61EDCF1C}" destId="{100D5FF6-FA32-4C37-9670-C44ED4BD3033}" srcOrd="1" destOrd="0" presId="urn:microsoft.com/office/officeart/2005/8/layout/vProcess5"/>
    <dgm:cxn modelId="{AEE59150-2F6A-4CFE-8F87-F7C5BD3503AE}" srcId="{32C9D316-C5DA-40CF-99F5-0C48F753CA22}" destId="{4BF51BE9-94C1-4EE7-9EDB-3D29E588741E}" srcOrd="0" destOrd="0" parTransId="{8A6782C9-E5AE-417D-B032-DCA250AE4ED8}" sibTransId="{37916BAA-4D52-4FEB-B740-DF56B7618265}"/>
    <dgm:cxn modelId="{2CE132C0-E063-40DC-B39F-600B2DA9018A}" type="presOf" srcId="{4BF51BE9-94C1-4EE7-9EDB-3D29E588741E}" destId="{B348D9B8-FFF9-44E6-A6FC-EDDED4419813}" srcOrd="1" destOrd="0" presId="urn:microsoft.com/office/officeart/2005/8/layout/vProcess5"/>
    <dgm:cxn modelId="{1C60C949-012D-4D17-925F-EB4389F14332}" srcId="{32C9D316-C5DA-40CF-99F5-0C48F753CA22}" destId="{E699EED5-F575-45F6-AFC3-B45B43DA8E1F}" srcOrd="1" destOrd="0" parTransId="{7F984B9F-C298-4DA7-80C0-8048D187FA02}" sibTransId="{92A2C5FE-682D-4C2C-9EFC-7AC9B7AB1510}"/>
    <dgm:cxn modelId="{8B7094B4-6723-46EE-97A3-7D5F2ECEE5BD}" type="presOf" srcId="{11DCEA7D-32C7-4497-BFBB-57E800F0769A}" destId="{832D8A16-3913-4051-8E00-28736A6B0A83}" srcOrd="1" destOrd="0" presId="urn:microsoft.com/office/officeart/2005/8/layout/vProcess5"/>
    <dgm:cxn modelId="{22705972-F3BC-4C39-9156-8359FD9F499E}" type="presOf" srcId="{E699EED5-F575-45F6-AFC3-B45B43DA8E1F}" destId="{27D72840-C333-4F60-B4AB-A20426F4DED3}" srcOrd="1" destOrd="0" presId="urn:microsoft.com/office/officeart/2005/8/layout/vProcess5"/>
    <dgm:cxn modelId="{8CAB21AC-1EFE-406A-96ED-DFB5FF23E2CB}" type="presOf" srcId="{32C9D316-C5DA-40CF-99F5-0C48F753CA22}" destId="{B96D2E5B-9BC9-497A-8F20-16B7280FF563}" srcOrd="0" destOrd="0" presId="urn:microsoft.com/office/officeart/2005/8/layout/vProcess5"/>
    <dgm:cxn modelId="{52D947B6-3154-4D4F-8139-A825A6303C69}" type="presParOf" srcId="{B96D2E5B-9BC9-497A-8F20-16B7280FF563}" destId="{4BD35C51-3A3D-4067-9F07-C2C3E3287B22}" srcOrd="0" destOrd="0" presId="urn:microsoft.com/office/officeart/2005/8/layout/vProcess5"/>
    <dgm:cxn modelId="{9729BB49-99C7-4346-8841-365A69DF5BC7}" type="presParOf" srcId="{B96D2E5B-9BC9-497A-8F20-16B7280FF563}" destId="{287FAEAD-4AE4-4B57-BC3D-3C2F29BF6D0F}" srcOrd="1" destOrd="0" presId="urn:microsoft.com/office/officeart/2005/8/layout/vProcess5"/>
    <dgm:cxn modelId="{37CD7C1C-830B-4BF0-B9C8-D07AFA72EC21}" type="presParOf" srcId="{B96D2E5B-9BC9-497A-8F20-16B7280FF563}" destId="{50DFB45A-261E-453F-B784-B2D0E1FACE65}" srcOrd="2" destOrd="0" presId="urn:microsoft.com/office/officeart/2005/8/layout/vProcess5"/>
    <dgm:cxn modelId="{56D770AC-C97B-42B8-BAC2-029CD52E993A}" type="presParOf" srcId="{B96D2E5B-9BC9-497A-8F20-16B7280FF563}" destId="{6331FED7-E74B-4C9C-96C7-44F401DBE708}" srcOrd="3" destOrd="0" presId="urn:microsoft.com/office/officeart/2005/8/layout/vProcess5"/>
    <dgm:cxn modelId="{DE35A654-40F9-40BA-A770-14CF4EA7FA52}" type="presParOf" srcId="{B96D2E5B-9BC9-497A-8F20-16B7280FF563}" destId="{34D9A42B-51DA-436F-A6DE-4A837D0EBFF5}" srcOrd="4" destOrd="0" presId="urn:microsoft.com/office/officeart/2005/8/layout/vProcess5"/>
    <dgm:cxn modelId="{2E7D2A13-BAC7-4D8C-848B-6CF5207ED40F}" type="presParOf" srcId="{B96D2E5B-9BC9-497A-8F20-16B7280FF563}" destId="{EA8BC074-EDF7-4C18-9651-75444EADE921}" srcOrd="5" destOrd="0" presId="urn:microsoft.com/office/officeart/2005/8/layout/vProcess5"/>
    <dgm:cxn modelId="{4E5EA0DF-6351-48B5-978C-51B823967248}" type="presParOf" srcId="{B96D2E5B-9BC9-497A-8F20-16B7280FF563}" destId="{6C806394-4609-4692-8D0A-B47D9C50184A}" srcOrd="6" destOrd="0" presId="urn:microsoft.com/office/officeart/2005/8/layout/vProcess5"/>
    <dgm:cxn modelId="{C9EE0C1C-BD9D-4901-9418-B0D844FDF017}" type="presParOf" srcId="{B96D2E5B-9BC9-497A-8F20-16B7280FF563}" destId="{AA3B0C17-A73E-43CF-9BD4-95AD0E14605E}" srcOrd="7" destOrd="0" presId="urn:microsoft.com/office/officeart/2005/8/layout/vProcess5"/>
    <dgm:cxn modelId="{B40CE03F-9B97-47EB-8A87-B347C3DB5289}" type="presParOf" srcId="{B96D2E5B-9BC9-497A-8F20-16B7280FF563}" destId="{B348D9B8-FFF9-44E6-A6FC-EDDED4419813}" srcOrd="8" destOrd="0" presId="urn:microsoft.com/office/officeart/2005/8/layout/vProcess5"/>
    <dgm:cxn modelId="{673E86E9-DAB6-4839-84A7-BE1F822CA547}" type="presParOf" srcId="{B96D2E5B-9BC9-497A-8F20-16B7280FF563}" destId="{27D72840-C333-4F60-B4AB-A20426F4DED3}" srcOrd="9" destOrd="0" presId="urn:microsoft.com/office/officeart/2005/8/layout/vProcess5"/>
    <dgm:cxn modelId="{733A9A6C-FF82-407E-A03D-9405572E2045}" type="presParOf" srcId="{B96D2E5B-9BC9-497A-8F20-16B7280FF563}" destId="{832D8A16-3913-4051-8E00-28736A6B0A83}" srcOrd="10" destOrd="0" presId="urn:microsoft.com/office/officeart/2005/8/layout/vProcess5"/>
    <dgm:cxn modelId="{6AA99ECC-8A92-4325-AE3B-433D2D932C84}" type="presParOf" srcId="{B96D2E5B-9BC9-497A-8F20-16B7280FF563}" destId="{100D5FF6-FA32-4C37-9670-C44ED4BD303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1B981-B595-4DA6-89B1-5CEB0B01BDB9}">
      <dsp:nvSpPr>
        <dsp:cNvPr id="0" name=""/>
        <dsp:cNvSpPr/>
      </dsp:nvSpPr>
      <dsp:spPr>
        <a:xfrm rot="16200000">
          <a:off x="-676727" y="677689"/>
          <a:ext cx="3858483" cy="250310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Спам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Перехват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Перлюстрация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Манипуляция людьми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Несанкционированный доступ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Хищение информации</a:t>
          </a:r>
        </a:p>
      </dsp:txBody>
      <dsp:txXfrm rot="5400000">
        <a:off x="963" y="771696"/>
        <a:ext cx="2503103" cy="2315089"/>
      </dsp:txXfrm>
    </dsp:sp>
    <dsp:sp modelId="{3EB3E8AB-0A43-43E5-B4BF-C9E6AFAAC35C}">
      <dsp:nvSpPr>
        <dsp:cNvPr id="0" name=""/>
        <dsp:cNvSpPr/>
      </dsp:nvSpPr>
      <dsp:spPr>
        <a:xfrm rot="16200000">
          <a:off x="2014108" y="677689"/>
          <a:ext cx="3858483" cy="250310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Криминал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Дезинформация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Лоббизм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Протекционизм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Коррупция</a:t>
          </a:r>
        </a:p>
      </dsp:txBody>
      <dsp:txXfrm rot="5400000">
        <a:off x="2691798" y="771696"/>
        <a:ext cx="2503103" cy="2315089"/>
      </dsp:txXfrm>
    </dsp:sp>
    <dsp:sp modelId="{269EFB23-A2B0-48D4-8B68-021D71935FAD}">
      <dsp:nvSpPr>
        <dsp:cNvPr id="0" name=""/>
        <dsp:cNvSpPr/>
      </dsp:nvSpPr>
      <dsp:spPr>
        <a:xfrm rot="16200000">
          <a:off x="4704944" y="677689"/>
          <a:ext cx="3858483" cy="250310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30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Кражи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Диверсии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Промышленный шпионаж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Подкуп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Шантаж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Запугивания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Компьютерные преступления</a:t>
          </a:r>
        </a:p>
      </dsp:txBody>
      <dsp:txXfrm rot="5400000">
        <a:off x="5382634" y="771696"/>
        <a:ext cx="2503103" cy="2315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5B171-647E-4DB5-80EC-579EBB4F1CDA}">
      <dsp:nvSpPr>
        <dsp:cNvPr id="0" name=""/>
        <dsp:cNvSpPr/>
      </dsp:nvSpPr>
      <dsp:spPr>
        <a:xfrm>
          <a:off x="1805182" y="-92440"/>
          <a:ext cx="3984407" cy="3984407"/>
        </a:xfrm>
        <a:prstGeom prst="circularArrow">
          <a:avLst>
            <a:gd name="adj1" fmla="val 4668"/>
            <a:gd name="adj2" fmla="val 272909"/>
            <a:gd name="adj3" fmla="val 12910753"/>
            <a:gd name="adj4" fmla="val 1797695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2C8A3-67AC-4BFE-ABDF-FE20D75DF2AA}">
      <dsp:nvSpPr>
        <dsp:cNvPr id="0" name=""/>
        <dsp:cNvSpPr/>
      </dsp:nvSpPr>
      <dsp:spPr>
        <a:xfrm>
          <a:off x="2497597" y="844"/>
          <a:ext cx="2599577" cy="1299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Канал передачи</a:t>
          </a:r>
        </a:p>
      </dsp:txBody>
      <dsp:txXfrm>
        <a:off x="2561047" y="64294"/>
        <a:ext cx="2472677" cy="1172888"/>
      </dsp:txXfrm>
    </dsp:sp>
    <dsp:sp modelId="{8AB2234A-DB9D-40A9-A515-B3C36EB2B5B3}">
      <dsp:nvSpPr>
        <dsp:cNvPr id="0" name=""/>
        <dsp:cNvSpPr/>
      </dsp:nvSpPr>
      <dsp:spPr>
        <a:xfrm>
          <a:off x="3928263" y="1431511"/>
          <a:ext cx="2599577" cy="1299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Приемник (обучаемый)</a:t>
          </a:r>
        </a:p>
      </dsp:txBody>
      <dsp:txXfrm>
        <a:off x="3991713" y="1494961"/>
        <a:ext cx="2472677" cy="1172888"/>
      </dsp:txXfrm>
    </dsp:sp>
    <dsp:sp modelId="{B3A17559-1997-4F38-83D5-129F7373D3ED}">
      <dsp:nvSpPr>
        <dsp:cNvPr id="0" name=""/>
        <dsp:cNvSpPr/>
      </dsp:nvSpPr>
      <dsp:spPr>
        <a:xfrm>
          <a:off x="2497597" y="2862178"/>
          <a:ext cx="2599577" cy="1299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Обратная связь</a:t>
          </a:r>
        </a:p>
      </dsp:txBody>
      <dsp:txXfrm>
        <a:off x="2561047" y="2925628"/>
        <a:ext cx="2472677" cy="1172888"/>
      </dsp:txXfrm>
    </dsp:sp>
    <dsp:sp modelId="{795A40BB-4FAB-450A-B391-E8FF255D127A}">
      <dsp:nvSpPr>
        <dsp:cNvPr id="0" name=""/>
        <dsp:cNvSpPr/>
      </dsp:nvSpPr>
      <dsp:spPr>
        <a:xfrm>
          <a:off x="1066930" y="1431511"/>
          <a:ext cx="2599577" cy="1299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Источник знаний (например, учитель)</a:t>
          </a:r>
        </a:p>
      </dsp:txBody>
      <dsp:txXfrm>
        <a:off x="1130380" y="1494961"/>
        <a:ext cx="2472677" cy="1172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30E6D-03DC-4524-A84F-4222C8307D44}">
      <dsp:nvSpPr>
        <dsp:cNvPr id="0" name=""/>
        <dsp:cNvSpPr/>
      </dsp:nvSpPr>
      <dsp:spPr>
        <a:xfrm>
          <a:off x="0" y="0"/>
          <a:ext cx="78867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5F8A6-27A8-4102-B1C3-AAE6467C0472}">
      <dsp:nvSpPr>
        <dsp:cNvPr id="0" name=""/>
        <dsp:cNvSpPr/>
      </dsp:nvSpPr>
      <dsp:spPr>
        <a:xfrm>
          <a:off x="236600" y="261080"/>
          <a:ext cx="2316718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03513-49C9-4F35-B2CB-43AB208F425D}">
      <dsp:nvSpPr>
        <dsp:cNvPr id="0" name=""/>
        <dsp:cNvSpPr/>
      </dsp:nvSpPr>
      <dsp:spPr>
        <a:xfrm rot="10800000">
          <a:off x="23660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0000"/>
              </a:solidFill>
            </a:rPr>
            <a:t>Человек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- учитель,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-злоумышленник</a:t>
          </a:r>
        </a:p>
      </dsp:txBody>
      <dsp:txXfrm rot="10800000">
        <a:off x="307847" y="1958102"/>
        <a:ext cx="2174224" cy="2321988"/>
      </dsp:txXfrm>
    </dsp:sp>
    <dsp:sp modelId="{DFD52D8A-709C-4B48-85C5-4E6A5A0B5BAC}">
      <dsp:nvSpPr>
        <dsp:cNvPr id="0" name=""/>
        <dsp:cNvSpPr/>
      </dsp:nvSpPr>
      <dsp:spPr>
        <a:xfrm>
          <a:off x="2784990" y="261080"/>
          <a:ext cx="2316718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D0B32-9E78-4C37-9F02-3162478C5932}">
      <dsp:nvSpPr>
        <dsp:cNvPr id="0" name=""/>
        <dsp:cNvSpPr/>
      </dsp:nvSpPr>
      <dsp:spPr>
        <a:xfrm rot="10800000">
          <a:off x="2784990" y="1951927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0000"/>
              </a:solidFill>
            </a:rPr>
            <a:t>Текст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rgbClr val="FF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- достоверный и полный,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- недостоверный и/или неполный</a:t>
          </a:r>
        </a:p>
      </dsp:txBody>
      <dsp:txXfrm rot="10800000">
        <a:off x="2856237" y="1951927"/>
        <a:ext cx="2174224" cy="2321988"/>
      </dsp:txXfrm>
    </dsp:sp>
    <dsp:sp modelId="{0BB547A1-292A-4CBD-AB2B-BCE4BB24C604}">
      <dsp:nvSpPr>
        <dsp:cNvPr id="0" name=""/>
        <dsp:cNvSpPr/>
      </dsp:nvSpPr>
      <dsp:spPr>
        <a:xfrm>
          <a:off x="5333380" y="261080"/>
          <a:ext cx="2316718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C5035-3FBE-4466-A09A-67A8030E5BD5}">
      <dsp:nvSpPr>
        <dsp:cNvPr id="0" name=""/>
        <dsp:cNvSpPr/>
      </dsp:nvSpPr>
      <dsp:spPr>
        <a:xfrm rot="10800000">
          <a:off x="533338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0000"/>
              </a:solidFill>
            </a:rPr>
            <a:t>Интернет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rgbClr val="FF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- защищенный,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- незащищенный</a:t>
          </a:r>
        </a:p>
      </dsp:txBody>
      <dsp:txXfrm rot="10800000">
        <a:off x="5404627" y="1958102"/>
        <a:ext cx="2174224" cy="2321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961AC-1CB1-4DC6-8FAC-A3C3AAD8B10E}">
      <dsp:nvSpPr>
        <dsp:cNvPr id="0" name=""/>
        <dsp:cNvSpPr/>
      </dsp:nvSpPr>
      <dsp:spPr>
        <a:xfrm>
          <a:off x="0" y="26784"/>
          <a:ext cx="78867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Push – </a:t>
          </a:r>
          <a:r>
            <a:rPr lang="ru-RU" sz="5300" kern="1200" dirty="0"/>
            <a:t>технологии </a:t>
          </a:r>
        </a:p>
      </dsp:txBody>
      <dsp:txXfrm>
        <a:off x="62055" y="88839"/>
        <a:ext cx="7762590" cy="1147095"/>
      </dsp:txXfrm>
    </dsp:sp>
    <dsp:sp modelId="{739253FA-8DD2-46CA-89D0-B462B1E197A0}">
      <dsp:nvSpPr>
        <dsp:cNvPr id="0" name=""/>
        <dsp:cNvSpPr/>
      </dsp:nvSpPr>
      <dsp:spPr>
        <a:xfrm>
          <a:off x="0" y="1297989"/>
          <a:ext cx="78867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данные поступают от поставщика, пользователь может принять их или отказаться от них.</a:t>
          </a:r>
        </a:p>
      </dsp:txBody>
      <dsp:txXfrm>
        <a:off x="0" y="1297989"/>
        <a:ext cx="7886700" cy="877680"/>
      </dsp:txXfrm>
    </dsp:sp>
    <dsp:sp modelId="{5048887A-E485-4DEF-B888-6A4E9ABAF424}">
      <dsp:nvSpPr>
        <dsp:cNvPr id="0" name=""/>
        <dsp:cNvSpPr/>
      </dsp:nvSpPr>
      <dsp:spPr>
        <a:xfrm>
          <a:off x="0" y="2175669"/>
          <a:ext cx="78867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Pull – </a:t>
          </a:r>
          <a:r>
            <a:rPr lang="ru-RU" sz="5300" kern="1200" dirty="0"/>
            <a:t>технологии </a:t>
          </a:r>
        </a:p>
      </dsp:txBody>
      <dsp:txXfrm>
        <a:off x="62055" y="2237724"/>
        <a:ext cx="7762590" cy="1147095"/>
      </dsp:txXfrm>
    </dsp:sp>
    <dsp:sp modelId="{A8DEF9E0-A96E-4652-8E25-DD056ECA38B6}">
      <dsp:nvSpPr>
        <dsp:cNvPr id="0" name=""/>
        <dsp:cNvSpPr/>
      </dsp:nvSpPr>
      <dsp:spPr>
        <a:xfrm>
          <a:off x="0" y="3446874"/>
          <a:ext cx="78867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первоначальный запрос данных производится клиентом, а ответ порождается сервером.</a:t>
          </a:r>
        </a:p>
      </dsp:txBody>
      <dsp:txXfrm>
        <a:off x="0" y="3446874"/>
        <a:ext cx="7886700" cy="877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F2F7B-B7C4-47B9-896C-7CAAF8FCA78F}">
      <dsp:nvSpPr>
        <dsp:cNvPr id="0" name=""/>
        <dsp:cNvSpPr/>
      </dsp:nvSpPr>
      <dsp:spPr>
        <a:xfrm>
          <a:off x="0" y="0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Избыточная идеализация объекта.</a:t>
          </a:r>
        </a:p>
      </dsp:txBody>
      <dsp:txXfrm>
        <a:off x="1622425" y="0"/>
        <a:ext cx="6264274" cy="450855"/>
      </dsp:txXfrm>
    </dsp:sp>
    <dsp:sp modelId="{877F58CD-0233-4B52-920B-4A69FE9A033F}">
      <dsp:nvSpPr>
        <dsp:cNvPr id="0" name=""/>
        <dsp:cNvSpPr/>
      </dsp:nvSpPr>
      <dsp:spPr>
        <a:xfrm>
          <a:off x="45085" y="45085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0AA00-F17C-4FA7-BFE3-CBD33C6C748A}">
      <dsp:nvSpPr>
        <dsp:cNvPr id="0" name=""/>
        <dsp:cNvSpPr/>
      </dsp:nvSpPr>
      <dsp:spPr>
        <a:xfrm>
          <a:off x="0" y="495941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Искажение информации.</a:t>
          </a:r>
        </a:p>
      </dsp:txBody>
      <dsp:txXfrm>
        <a:off x="1622425" y="495941"/>
        <a:ext cx="6264274" cy="450855"/>
      </dsp:txXfrm>
    </dsp:sp>
    <dsp:sp modelId="{94064BBA-449E-4976-92D4-D64E4B606579}">
      <dsp:nvSpPr>
        <dsp:cNvPr id="0" name=""/>
        <dsp:cNvSpPr/>
      </dsp:nvSpPr>
      <dsp:spPr>
        <a:xfrm>
          <a:off x="45085" y="541026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9000" b="-1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8201E-C900-4FA7-9B10-CB164DA97770}">
      <dsp:nvSpPr>
        <dsp:cNvPr id="0" name=""/>
        <dsp:cNvSpPr/>
      </dsp:nvSpPr>
      <dsp:spPr>
        <a:xfrm>
          <a:off x="0" y="991882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Неспособность восприятия информации (недостаток образования, психологическое </a:t>
          </a:r>
          <a:r>
            <a:rPr lang="ru-RU" sz="1200" kern="1200" dirty="0" err="1"/>
            <a:t>невосприятие</a:t>
          </a:r>
          <a:r>
            <a:rPr lang="ru-RU" sz="1200" kern="1200" dirty="0"/>
            <a:t>, давление авторитетов, устойчивые стереотипы.</a:t>
          </a:r>
        </a:p>
      </dsp:txBody>
      <dsp:txXfrm>
        <a:off x="1622425" y="991882"/>
        <a:ext cx="6264274" cy="450855"/>
      </dsp:txXfrm>
    </dsp:sp>
    <dsp:sp modelId="{B3C5A52D-9983-4A69-8B70-8091D8147ED4}">
      <dsp:nvSpPr>
        <dsp:cNvPr id="0" name=""/>
        <dsp:cNvSpPr/>
      </dsp:nvSpPr>
      <dsp:spPr>
        <a:xfrm>
          <a:off x="45085" y="1036968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69000" b="-1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1464B-F9BA-4332-A501-EC2C9254F2C9}">
      <dsp:nvSpPr>
        <dsp:cNvPr id="0" name=""/>
        <dsp:cNvSpPr/>
      </dsp:nvSpPr>
      <dsp:spPr>
        <a:xfrm>
          <a:off x="0" y="1487824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Лингвистические барьеры, перевод.</a:t>
          </a:r>
        </a:p>
      </dsp:txBody>
      <dsp:txXfrm>
        <a:off x="1622425" y="1487824"/>
        <a:ext cx="6264274" cy="450855"/>
      </dsp:txXfrm>
    </dsp:sp>
    <dsp:sp modelId="{766EDB39-40C7-4BD0-822C-DE910F4889EA}">
      <dsp:nvSpPr>
        <dsp:cNvPr id="0" name=""/>
        <dsp:cNvSpPr/>
      </dsp:nvSpPr>
      <dsp:spPr>
        <a:xfrm>
          <a:off x="45085" y="1532909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90000" b="-9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C775D-3086-47A3-8C0F-47031103D66F}">
      <dsp:nvSpPr>
        <dsp:cNvPr id="0" name=""/>
        <dsp:cNvSpPr/>
      </dsp:nvSpPr>
      <dsp:spPr>
        <a:xfrm>
          <a:off x="0" y="1983765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Искажения модели описания объекта.</a:t>
          </a:r>
        </a:p>
      </dsp:txBody>
      <dsp:txXfrm>
        <a:off x="1622425" y="1983765"/>
        <a:ext cx="6264274" cy="450855"/>
      </dsp:txXfrm>
    </dsp:sp>
    <dsp:sp modelId="{73736C65-D595-4933-A664-02EC29E1C1E7}">
      <dsp:nvSpPr>
        <dsp:cNvPr id="0" name=""/>
        <dsp:cNvSpPr/>
      </dsp:nvSpPr>
      <dsp:spPr>
        <a:xfrm>
          <a:off x="45085" y="2028850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69000" b="-1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2100-D4F6-41F6-ADD2-9FA03D0352F3}">
      <dsp:nvSpPr>
        <dsp:cNvPr id="0" name=""/>
        <dsp:cNvSpPr/>
      </dsp:nvSpPr>
      <dsp:spPr>
        <a:xfrm>
          <a:off x="0" y="2479706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Подмена объекта.</a:t>
          </a:r>
        </a:p>
      </dsp:txBody>
      <dsp:txXfrm>
        <a:off x="1622425" y="2479706"/>
        <a:ext cx="6264274" cy="450855"/>
      </dsp:txXfrm>
    </dsp:sp>
    <dsp:sp modelId="{B7D8D247-68C4-4FDE-AAC0-EB88744F6BAE}">
      <dsp:nvSpPr>
        <dsp:cNvPr id="0" name=""/>
        <dsp:cNvSpPr/>
      </dsp:nvSpPr>
      <dsp:spPr>
        <a:xfrm>
          <a:off x="45085" y="2524792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68000" b="-6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B96D1-862C-476D-8CB0-98D6ABB5E84E}">
      <dsp:nvSpPr>
        <dsp:cNvPr id="0" name=""/>
        <dsp:cNvSpPr/>
      </dsp:nvSpPr>
      <dsp:spPr>
        <a:xfrm>
          <a:off x="0" y="2975648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Слияние информационных массивов различного уровня обобщения, достоверности и т.д.</a:t>
          </a:r>
        </a:p>
      </dsp:txBody>
      <dsp:txXfrm>
        <a:off x="1622425" y="2975648"/>
        <a:ext cx="6264274" cy="450855"/>
      </dsp:txXfrm>
    </dsp:sp>
    <dsp:sp modelId="{4C137332-F398-403E-B1D1-08541BB137AB}">
      <dsp:nvSpPr>
        <dsp:cNvPr id="0" name=""/>
        <dsp:cNvSpPr/>
      </dsp:nvSpPr>
      <dsp:spPr>
        <a:xfrm>
          <a:off x="45085" y="3020733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62000" b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9469C-E7ED-4C51-8B4F-926E8D2CCE7E}">
      <dsp:nvSpPr>
        <dsp:cNvPr id="0" name=""/>
        <dsp:cNvSpPr/>
      </dsp:nvSpPr>
      <dsp:spPr>
        <a:xfrm>
          <a:off x="0" y="3471589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Ошибки математического аппарата и ошибки в формулах.</a:t>
          </a:r>
        </a:p>
      </dsp:txBody>
      <dsp:txXfrm>
        <a:off x="1622425" y="3471589"/>
        <a:ext cx="6264274" cy="450855"/>
      </dsp:txXfrm>
    </dsp:sp>
    <dsp:sp modelId="{217CFA21-3F6E-4F55-B57D-1DFAF0597FD6}">
      <dsp:nvSpPr>
        <dsp:cNvPr id="0" name=""/>
        <dsp:cNvSpPr/>
      </dsp:nvSpPr>
      <dsp:spPr>
        <a:xfrm>
          <a:off x="45085" y="3516675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t="-64000" b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29339-29AE-4FB1-8D6D-076A92380DCC}">
      <dsp:nvSpPr>
        <dsp:cNvPr id="0" name=""/>
        <dsp:cNvSpPr/>
      </dsp:nvSpPr>
      <dsp:spPr>
        <a:xfrm>
          <a:off x="0" y="3967530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Целенаправленная дезинформация.</a:t>
          </a:r>
        </a:p>
      </dsp:txBody>
      <dsp:txXfrm>
        <a:off x="1622425" y="3967530"/>
        <a:ext cx="6264274" cy="450855"/>
      </dsp:txXfrm>
    </dsp:sp>
    <dsp:sp modelId="{57FFEB76-F4A6-445F-BD21-0C112DF225A5}">
      <dsp:nvSpPr>
        <dsp:cNvPr id="0" name=""/>
        <dsp:cNvSpPr/>
      </dsp:nvSpPr>
      <dsp:spPr>
        <a:xfrm>
          <a:off x="45085" y="4012616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t="-96000" b="-9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A8A33-F40C-4CE8-8371-863AA4CD85FF}">
      <dsp:nvSpPr>
        <dsp:cNvPr id="0" name=""/>
        <dsp:cNvSpPr/>
      </dsp:nvSpPr>
      <dsp:spPr>
        <a:xfrm>
          <a:off x="0" y="4463472"/>
          <a:ext cx="7886700" cy="450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Старение информации.</a:t>
          </a:r>
        </a:p>
      </dsp:txBody>
      <dsp:txXfrm>
        <a:off x="1622425" y="4463472"/>
        <a:ext cx="6264274" cy="450855"/>
      </dsp:txXfrm>
    </dsp:sp>
    <dsp:sp modelId="{BA4C9092-AEFD-4CFB-91AF-00DE6BBDF0B5}">
      <dsp:nvSpPr>
        <dsp:cNvPr id="0" name=""/>
        <dsp:cNvSpPr/>
      </dsp:nvSpPr>
      <dsp:spPr>
        <a:xfrm>
          <a:off x="45085" y="4508557"/>
          <a:ext cx="1577340" cy="360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54000" b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F0168-A7BA-439E-AC57-9320D3EF4D2B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E5E02-DD2D-4191-ADF1-5683D4FD32A6}">
      <dsp:nvSpPr>
        <dsp:cNvPr id="0" name=""/>
        <dsp:cNvSpPr/>
      </dsp:nvSpPr>
      <dsp:spPr>
        <a:xfrm>
          <a:off x="8472" y="1305401"/>
          <a:ext cx="253853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Обнаружение материалов</a:t>
          </a:r>
        </a:p>
      </dsp:txBody>
      <dsp:txXfrm>
        <a:off x="93438" y="1390367"/>
        <a:ext cx="2368599" cy="1570603"/>
      </dsp:txXfrm>
    </dsp:sp>
    <dsp:sp modelId="{B3FD9F05-19FF-4B49-BFA8-7A675BC1B724}">
      <dsp:nvSpPr>
        <dsp:cNvPr id="0" name=""/>
        <dsp:cNvSpPr/>
      </dsp:nvSpPr>
      <dsp:spPr>
        <a:xfrm>
          <a:off x="2674084" y="1305401"/>
          <a:ext cx="253853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Разработка концепции противодействия</a:t>
          </a:r>
        </a:p>
      </dsp:txBody>
      <dsp:txXfrm>
        <a:off x="2759050" y="1390367"/>
        <a:ext cx="2368599" cy="1570603"/>
      </dsp:txXfrm>
    </dsp:sp>
    <dsp:sp modelId="{5BD4B3AA-4472-4B9A-BE44-301A4716EDC9}">
      <dsp:nvSpPr>
        <dsp:cNvPr id="0" name=""/>
        <dsp:cNvSpPr/>
      </dsp:nvSpPr>
      <dsp:spPr>
        <a:xfrm>
          <a:off x="5339696" y="1305401"/>
          <a:ext cx="253853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Реализация концепции и контроль</a:t>
          </a:r>
        </a:p>
      </dsp:txBody>
      <dsp:txXfrm>
        <a:off x="5424662" y="1390367"/>
        <a:ext cx="2368599" cy="1570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47ECB-92AC-47B8-8A36-D73C1069CF5F}">
      <dsp:nvSpPr>
        <dsp:cNvPr id="0" name=""/>
        <dsp:cNvSpPr/>
      </dsp:nvSpPr>
      <dsp:spPr>
        <a:xfrm>
          <a:off x="808389" y="847"/>
          <a:ext cx="1959298" cy="134995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5CC20-8386-4BA8-BF2F-75B1224FE234}">
      <dsp:nvSpPr>
        <dsp:cNvPr id="0" name=""/>
        <dsp:cNvSpPr/>
      </dsp:nvSpPr>
      <dsp:spPr>
        <a:xfrm>
          <a:off x="808389" y="1350804"/>
          <a:ext cx="1959298" cy="7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Новости</a:t>
          </a:r>
        </a:p>
      </dsp:txBody>
      <dsp:txXfrm>
        <a:off x="808389" y="1350804"/>
        <a:ext cx="1959298" cy="726899"/>
      </dsp:txXfrm>
    </dsp:sp>
    <dsp:sp modelId="{81526A86-B951-4661-B0A7-AFF4A9192662}">
      <dsp:nvSpPr>
        <dsp:cNvPr id="0" name=""/>
        <dsp:cNvSpPr/>
      </dsp:nvSpPr>
      <dsp:spPr>
        <a:xfrm>
          <a:off x="2963700" y="847"/>
          <a:ext cx="1959298" cy="134995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FD19D-8890-4C03-B836-A3B1E7E1B4C3}">
      <dsp:nvSpPr>
        <dsp:cNvPr id="0" name=""/>
        <dsp:cNvSpPr/>
      </dsp:nvSpPr>
      <dsp:spPr>
        <a:xfrm>
          <a:off x="2963700" y="1350804"/>
          <a:ext cx="1959298" cy="7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Поисковые системы</a:t>
          </a:r>
        </a:p>
      </dsp:txBody>
      <dsp:txXfrm>
        <a:off x="2963700" y="1350804"/>
        <a:ext cx="1959298" cy="726899"/>
      </dsp:txXfrm>
    </dsp:sp>
    <dsp:sp modelId="{8C21B2FA-1ED2-4BCB-B8D4-9FEA5DD6A453}">
      <dsp:nvSpPr>
        <dsp:cNvPr id="0" name=""/>
        <dsp:cNvSpPr/>
      </dsp:nvSpPr>
      <dsp:spPr>
        <a:xfrm>
          <a:off x="5119011" y="847"/>
          <a:ext cx="1959298" cy="1349956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A6C79-C6BD-48CD-86DF-850FAEC2BF17}">
      <dsp:nvSpPr>
        <dsp:cNvPr id="0" name=""/>
        <dsp:cNvSpPr/>
      </dsp:nvSpPr>
      <dsp:spPr>
        <a:xfrm>
          <a:off x="5119011" y="1350804"/>
          <a:ext cx="1959298" cy="7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Публичные информационные ресурсы</a:t>
          </a:r>
        </a:p>
      </dsp:txBody>
      <dsp:txXfrm>
        <a:off x="5119011" y="1350804"/>
        <a:ext cx="1959298" cy="726899"/>
      </dsp:txXfrm>
    </dsp:sp>
    <dsp:sp modelId="{7E5D3DF7-CE87-4F9C-9542-E9E3AA2A8CAA}">
      <dsp:nvSpPr>
        <dsp:cNvPr id="0" name=""/>
        <dsp:cNvSpPr/>
      </dsp:nvSpPr>
      <dsp:spPr>
        <a:xfrm>
          <a:off x="2963700" y="2273633"/>
          <a:ext cx="1959298" cy="1349956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9D8CE-B835-43B5-84BD-31B47526D2B6}">
      <dsp:nvSpPr>
        <dsp:cNvPr id="0" name=""/>
        <dsp:cNvSpPr/>
      </dsp:nvSpPr>
      <dsp:spPr>
        <a:xfrm>
          <a:off x="2963700" y="3623590"/>
          <a:ext cx="1959298" cy="7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Мониторинг информационных систем</a:t>
          </a:r>
        </a:p>
      </dsp:txBody>
      <dsp:txXfrm>
        <a:off x="2963700" y="3623590"/>
        <a:ext cx="1959298" cy="726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FAEAD-4AE4-4B57-BC3D-3C2F29BF6D0F}">
      <dsp:nvSpPr>
        <dsp:cNvPr id="0" name=""/>
        <dsp:cNvSpPr/>
      </dsp:nvSpPr>
      <dsp:spPr>
        <a:xfrm>
          <a:off x="0" y="0"/>
          <a:ext cx="630936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Мониторинг</a:t>
          </a:r>
        </a:p>
      </dsp:txBody>
      <dsp:txXfrm>
        <a:off x="28038" y="28038"/>
        <a:ext cx="5195473" cy="901218"/>
      </dsp:txXfrm>
    </dsp:sp>
    <dsp:sp modelId="{50DFB45A-261E-453F-B784-B2D0E1FACE65}">
      <dsp:nvSpPr>
        <dsp:cNvPr id="0" name=""/>
        <dsp:cNvSpPr/>
      </dsp:nvSpPr>
      <dsp:spPr>
        <a:xfrm>
          <a:off x="528408" y="1131347"/>
          <a:ext cx="630936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Коррекция концепции противодействия</a:t>
          </a:r>
        </a:p>
      </dsp:txBody>
      <dsp:txXfrm>
        <a:off x="556446" y="1159385"/>
        <a:ext cx="5102633" cy="901218"/>
      </dsp:txXfrm>
    </dsp:sp>
    <dsp:sp modelId="{6331FED7-E74B-4C9C-96C7-44F401DBE708}">
      <dsp:nvSpPr>
        <dsp:cNvPr id="0" name=""/>
        <dsp:cNvSpPr/>
      </dsp:nvSpPr>
      <dsp:spPr>
        <a:xfrm>
          <a:off x="1048931" y="2262695"/>
          <a:ext cx="630936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Контроль</a:t>
          </a:r>
        </a:p>
      </dsp:txBody>
      <dsp:txXfrm>
        <a:off x="1076969" y="2290733"/>
        <a:ext cx="5110520" cy="901218"/>
      </dsp:txXfrm>
    </dsp:sp>
    <dsp:sp modelId="{34D9A42B-51DA-436F-A6DE-4A837D0EBFF5}">
      <dsp:nvSpPr>
        <dsp:cNvPr id="0" name=""/>
        <dsp:cNvSpPr/>
      </dsp:nvSpPr>
      <dsp:spPr>
        <a:xfrm>
          <a:off x="1577340" y="3394043"/>
          <a:ext cx="630936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Оценка эффективности</a:t>
          </a:r>
        </a:p>
      </dsp:txBody>
      <dsp:txXfrm>
        <a:off x="1605378" y="3422081"/>
        <a:ext cx="5102633" cy="901218"/>
      </dsp:txXfrm>
    </dsp:sp>
    <dsp:sp modelId="{EA8BC074-EDF7-4C18-9651-75444EADE921}">
      <dsp:nvSpPr>
        <dsp:cNvPr id="0" name=""/>
        <dsp:cNvSpPr/>
      </dsp:nvSpPr>
      <dsp:spPr>
        <a:xfrm>
          <a:off x="568711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5827122" y="733200"/>
        <a:ext cx="342233" cy="468236"/>
      </dsp:txXfrm>
    </dsp:sp>
    <dsp:sp modelId="{6C806394-4609-4692-8D0A-B47D9C50184A}">
      <dsp:nvSpPr>
        <dsp:cNvPr id="0" name=""/>
        <dsp:cNvSpPr/>
      </dsp:nvSpPr>
      <dsp:spPr>
        <a:xfrm>
          <a:off x="6215527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6355531" y="1864548"/>
        <a:ext cx="342233" cy="468236"/>
      </dsp:txXfrm>
    </dsp:sp>
    <dsp:sp modelId="{AA3B0C17-A73E-43CF-9BD4-95AD0E14605E}">
      <dsp:nvSpPr>
        <dsp:cNvPr id="0" name=""/>
        <dsp:cNvSpPr/>
      </dsp:nvSpPr>
      <dsp:spPr>
        <a:xfrm>
          <a:off x="6736049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6876053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399" y="1698326"/>
            <a:ext cx="5293297" cy="17306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опыт повышения информационной безопасности образовательной среды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D034CE68-1DB3-4576-9EFA-0AEC443381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8C21E-1F32-4BED-8052-A0D0870C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Мутация информационных помех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209DCA4-22BB-4D92-99D2-476B250A45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690689"/>
            <a:ext cx="774923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Информационные ”помехи”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непрерывно преобразуются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/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Часто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содержательная суть не изменяется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, а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изменяются только внешние, структурные, адресные, идентификационные признаки.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/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В результате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”помеха”, как бы настраивается на условия, в которых принимаются решения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; становится по форме, источнику поступления, ”понятности”, частоте формальной 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повторяемости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очень похожей на истинную информацию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8A5EA67D-5AC5-457B-A106-60243B1D1D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8E1677-B1BF-4D85-B3AD-1413D99D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>
                <a:latin typeface="Arial Unicode MS" panose="020B0604020202020204" pitchFamily="34" charset="-128"/>
                <a:cs typeface="Calibri" panose="020F0502020204030204" pitchFamily="34" charset="0"/>
              </a:rPr>
              <a:t>Степень воздействия «помехи» на понимание обучаемым контента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5E6F11-6FBE-471D-987C-216E5038E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altLang="ru-RU" sz="2400" dirty="0">
              <a:solidFill>
                <a:srgbClr val="FF0000"/>
              </a:solidFill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Unicode MS" panose="020B0604020202020204" pitchFamily="34" charset="-128"/>
                <a:cs typeface="Calibri" panose="020F0502020204030204" pitchFamily="34" charset="0"/>
              </a:rPr>
              <a:t>зависит от:</a:t>
            </a:r>
          </a:p>
          <a:p>
            <a:pPr marL="0" indent="0">
              <a:buNone/>
            </a:pPr>
            <a:endParaRPr lang="ru-RU" altLang="ru-RU" sz="2400" dirty="0"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r>
              <a:rPr lang="ru-RU" altLang="ru-RU" sz="2400" dirty="0">
                <a:latin typeface="Arial Unicode MS" panose="020B0604020202020204" pitchFamily="34" charset="-128"/>
                <a:cs typeface="Calibri" panose="020F0502020204030204" pitchFamily="34" charset="0"/>
              </a:rPr>
              <a:t>условий, в которых проходит обучение, </a:t>
            </a:r>
          </a:p>
          <a:p>
            <a:r>
              <a:rPr lang="ru-RU" altLang="ru-RU" sz="2400" dirty="0">
                <a:latin typeface="Arial Unicode MS" panose="020B0604020202020204" pitchFamily="34" charset="-128"/>
                <a:cs typeface="Calibri" panose="020F0502020204030204" pitchFamily="34" charset="0"/>
              </a:rPr>
              <a:t>профессиональной подготовки обучаемого, </a:t>
            </a:r>
          </a:p>
          <a:p>
            <a:r>
              <a:rPr lang="ru-RU" altLang="ru-RU" sz="2400" dirty="0">
                <a:latin typeface="Arial Unicode MS" panose="020B0604020202020204" pitchFamily="34" charset="-128"/>
                <a:cs typeface="Calibri" panose="020F0502020204030204" pitchFamily="34" charset="0"/>
              </a:rPr>
              <a:t>психологических факторов (внутренних и внешних), </a:t>
            </a:r>
            <a:br>
              <a:rPr lang="ru-RU" altLang="ru-RU" sz="2400" dirty="0"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ru-RU" altLang="ru-RU" sz="2400" dirty="0">
                <a:latin typeface="Arial Unicode MS" panose="020B0604020202020204" pitchFamily="34" charset="-128"/>
                <a:cs typeface="Calibri" panose="020F0502020204030204" pitchFamily="34" charset="0"/>
              </a:rPr>
              <a:t>воздействующих на процесс обучения. </a:t>
            </a:r>
            <a:endParaRPr lang="ru-RU" altLang="ru-RU" sz="48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EBBAF5E-DE47-4FA3-AF44-E11A6AB101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57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CFA65-3AB5-4FC3-8222-D65A2BDF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Некоторые виды информационных помех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FD3974F-CD8D-47B0-9D12-20A8FBACC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5604250"/>
              </p:ext>
            </p:extLst>
          </p:nvPr>
        </p:nvGraphicFramePr>
        <p:xfrm>
          <a:off x="628650" y="1507524"/>
          <a:ext cx="7886700" cy="491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52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BE25B4-706C-417E-93F8-C9D102D9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Наиболее опасные </a:t>
            </a:r>
            <a:r>
              <a:rPr lang="en-US" sz="4400" b="1" dirty="0"/>
              <a:t>IT-</a:t>
            </a:r>
            <a:r>
              <a:rPr lang="ru-RU" sz="4400" b="1" dirty="0"/>
              <a:t>угрозы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B984DE7-A877-4744-A498-8498C7360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99462"/>
            <a:ext cx="7886700" cy="3403663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285FC47F-7D81-4E5A-BED9-ABDB51EC33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01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039179-7A5D-48F2-A544-B65FFC6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Защита информации от случайных угроз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36D1D23-5F6F-40EB-80BD-48BC656230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0434" y="1460423"/>
            <a:ext cx="813846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Повышение надежности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работы электронных и 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механических угроз и элементов.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Структурная избыточность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- дублирование или утроение элементов, устройств, подсистем.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Функциональный контроль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 диагностикой отказов, то 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есть обнаружение сбоев, неисправностей и 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программных ошибок и исключение их влияния на 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процесс обработки информации, а также указание 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места отказавшего элемента.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5A0268BB-F324-421B-97A5-E5E7DFE009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45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33054-0DB6-43FE-9033-9D189957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Основные интернет-риски для детей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051CB32-9057-4020-9CF7-B829CBCF5E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4255" y="1829526"/>
            <a:ext cx="7886699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незаконный контент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п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едофилы, груминг, незнакомцы,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сексуальное и иное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насилие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иной вредоносный контент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информация,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возбуждающая ненависть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еклама / коммерческое убеждение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предвзятость / ложное информирование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спользование личной информации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latin typeface="Arial Unicode MS" panose="020B0604020202020204" pitchFamily="34" charset="-128"/>
                <a:cs typeface="Calibri" panose="020F0502020204030204" pitchFamily="34" charset="0"/>
              </a:rPr>
              <a:t>кибе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рбуллинг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, скрытое преследование, домогательство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latin typeface="Arial Unicode MS" panose="020B0604020202020204" pitchFamily="34" charset="-128"/>
                <a:cs typeface="Calibri" panose="020F0502020204030204" pitchFamily="34" charset="0"/>
              </a:rPr>
              <a:t>г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эмблинг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, финансовое мошенничество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п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ричинение вреда самому себе (суицид, анорексия и др.)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торжение, нарушение частной жизни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н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езаконная деятельность (хакерство, скачивание данных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156FA9E6-5A62-414D-88E8-D1AE0C65E0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00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65D10-4F06-4C0D-AE9A-C1DDF3BE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Соотношение пользования Интернетом детьми самостоятельно и под надзором взрослых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C7EA601-AA04-4BBC-A2F3-E11BBAB86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9B3F55-928C-4517-9F29-4A7B8D68E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367" y="1914333"/>
            <a:ext cx="5646550" cy="38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2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65D10-4F06-4C0D-AE9A-C1DDF3BE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Нежелательное содержание сайтов, просматриваемое детской аудиторией до 14 лет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C7EA601-AA04-4BBC-A2F3-E11BBAB86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399687-1CD8-4972-8E5B-CE8232114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64" y="1806671"/>
            <a:ext cx="6155884" cy="39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7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9BF7F6-975A-44E0-83AD-841A2026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Противодействие угрозам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188F88-9CD2-425A-BD42-4F2E1046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05170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r>
              <a:rPr lang="ru-RU" sz="3200" dirty="0"/>
              <a:t>Правовые методы</a:t>
            </a:r>
          </a:p>
          <a:p>
            <a:r>
              <a:rPr lang="ru-RU" sz="3200" dirty="0"/>
              <a:t>Организационные методы</a:t>
            </a:r>
          </a:p>
          <a:p>
            <a:r>
              <a:rPr lang="ru-RU" sz="3200" dirty="0"/>
              <a:t>Программно-аппаратные методы</a:t>
            </a:r>
          </a:p>
          <a:p>
            <a:r>
              <a:rPr lang="ru-RU" sz="3200" dirty="0"/>
              <a:t>Методы и технологии противодействия «черному </a:t>
            </a:r>
            <a:r>
              <a:rPr lang="en-US" sz="3200" dirty="0"/>
              <a:t>PR</a:t>
            </a:r>
            <a:r>
              <a:rPr lang="ru-RU" sz="3200" dirty="0"/>
              <a:t>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50A0F10-2D93-4045-BE3A-AFA3459927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80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5BCBE-B690-401D-B1F0-7A9C9B24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Методы противодействия материалам «черного </a:t>
            </a:r>
            <a:r>
              <a:rPr lang="en-US" b="1" dirty="0"/>
              <a:t>PR</a:t>
            </a:r>
            <a:r>
              <a:rPr lang="ru-RU" b="1" dirty="0"/>
              <a:t>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46AB12F-8A0C-40F9-A22A-D00B3E1B9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3685269"/>
              </p:ext>
            </p:extLst>
          </p:nvPr>
        </p:nvGraphicFramePr>
        <p:xfrm>
          <a:off x="628650" y="159856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5AD334DD-8BD3-4735-A238-14B0FECA62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24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C1AE1-30C7-4999-ABA2-A9F693D8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dirty="0">
                <a:latin typeface="Arial Unicode MS" panose="020B0604020202020204" pitchFamily="34" charset="-128"/>
                <a:cs typeface="Calibri" panose="020F0502020204030204" pitchFamily="34" charset="0"/>
              </a:rPr>
              <a:t>Основные цели информационной безопасности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20ECBABC-2A14-425E-9E0A-67552B8E0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2791" y="1813800"/>
            <a:ext cx="859841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FF0000"/>
                </a:solidFill>
                <a:latin typeface="Arial Unicode MS" panose="020B0604020202020204" pitchFamily="34" charset="-128"/>
                <a:cs typeface="Calibri" panose="020F0502020204030204" pitchFamily="34" charset="0"/>
              </a:rPr>
              <a:t>Безопасность</a:t>
            </a: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 — состояние защищенности объекта от внешних и внутренних угроз.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Информационная безопасность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- совокупность мер по защите информационной среды общества и человека.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FF0000"/>
                </a:solidFill>
                <a:latin typeface="Arial Unicode MS" panose="020B0604020202020204" pitchFamily="34" charset="-128"/>
                <a:cs typeface="Calibri" panose="020F0502020204030204" pitchFamily="34" charset="0"/>
              </a:rPr>
              <a:t>Информационная безопасность образовательной среды </a:t>
            </a:r>
            <a:r>
              <a:rPr lang="ru-RU" altLang="ru-RU" sz="1600" dirty="0">
                <a:latin typeface="Arial Unicode MS" panose="020B0604020202020204" pitchFamily="34" charset="-128"/>
                <a:cs typeface="Calibri" panose="020F0502020204030204" pitchFamily="34" charset="0"/>
              </a:rPr>
              <a:t>— состояние защищенности информационного пространства образовательной среды от внешних и внутренних угроз.</a:t>
            </a:r>
            <a:endParaRPr lang="ru-RU" altLang="ru-RU" sz="1600" dirty="0">
              <a:solidFill>
                <a:srgbClr val="FF0000"/>
              </a:solidFill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Основными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целями обеспечения информационной безопасности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общества являются: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	а) защита национальных интересов;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	б) обеспечение человека и общества достоверной и полной информацией;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	в) правовая защита человека и общества при получении,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распространении и использовании информации.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B82E66D-FDC6-4682-B49A-61EA356E3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2551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6BA45684-CFDD-44B0-8045-67E6FCB518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06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30BD5-747C-46A4-9AFD-DE7B7072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Обнаружение материалов «черного </a:t>
            </a:r>
            <a:r>
              <a:rPr lang="en-US" b="1" dirty="0"/>
              <a:t>PR</a:t>
            </a:r>
            <a:r>
              <a:rPr lang="ru-RU" b="1" dirty="0"/>
              <a:t>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988168B-11C4-43F1-AACA-113D64A21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9371279"/>
              </p:ext>
            </p:extLst>
          </p:nvPr>
        </p:nvGraphicFramePr>
        <p:xfrm>
          <a:off x="628650" y="144256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3EEFDF4A-A263-48EF-800C-5F26510859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95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763CE1-9756-455D-AF23-C66C2973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Разработка концепции противодействия «черному </a:t>
            </a:r>
            <a:r>
              <a:rPr lang="en-US" sz="4000" b="1" dirty="0"/>
              <a:t>PR</a:t>
            </a:r>
            <a:r>
              <a:rPr lang="ru-RU" sz="4000" b="1" dirty="0"/>
              <a:t>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B591D8C-F5B3-441C-AC5C-02E149F3D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04825"/>
            <a:ext cx="7886700" cy="299293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683F8666-39EB-4B09-A349-4F49919FCF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10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41732-F69F-462D-971B-2CF53154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Реализация противодействия и контроль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FAA6DB4-EE5B-41F5-8C1F-D813DB8A5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3425040"/>
              </p:ext>
            </p:extLst>
          </p:nvPr>
        </p:nvGraphicFramePr>
        <p:xfrm>
          <a:off x="628650" y="144256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54CFBF4C-B1BC-47D2-8D48-0158B52B346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28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65D10-4F06-4C0D-AE9A-C1DDF3BE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76" y="365126"/>
            <a:ext cx="7566873" cy="1325563"/>
          </a:xfrm>
        </p:spPr>
        <p:txBody>
          <a:bodyPr/>
          <a:lstStyle/>
          <a:p>
            <a:r>
              <a:rPr lang="ru-RU" b="1" dirty="0"/>
              <a:t>Всемирный день безопасного интернета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C7EA601-AA04-4BBC-A2F3-E11BBAB86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112ABC-2F51-495C-A8A4-7B9153F9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37" y="1936651"/>
            <a:ext cx="53911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9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Способы оградить детей от просмотра сайтов с нежелательным содержанием, используемые пользователями сети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75F64A0-6884-4BDE-9F33-CE60F91E9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931" y="1825625"/>
            <a:ext cx="3881433" cy="4024993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15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1FBC3-AA7A-4774-9EC3-A49652A0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Международный опыт регулирования информационной безопасности детей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3BE18C1-5B83-41D6-9551-34C69F8D6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5943631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462E821A-137B-4CE2-8944-99D723CB80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AC0889F0-AAF7-4078-BC49-6C41F7BED3AE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360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FF0000"/>
                </a:solidFill>
              </a:rPr>
              <a:t>Конвенция «О правах ребенка» </a:t>
            </a:r>
            <a:r>
              <a:rPr lang="ru-RU" sz="2000" dirty="0"/>
              <a:t>Генеральной ассамблеи ООН, </a:t>
            </a:r>
            <a:r>
              <a:rPr lang="ru-RU" sz="1600" i="1" dirty="0"/>
              <a:t>принята резолюцией 44/25 Генеральной Ассамблеи от 20 ноября 1989 года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Международный пакт о гражданских и политических правах </a:t>
            </a:r>
            <a:r>
              <a:rPr lang="ru-RU" sz="2000" dirty="0"/>
              <a:t> ООН, </a:t>
            </a:r>
            <a:r>
              <a:rPr lang="ru-RU" sz="1600" i="1" dirty="0"/>
              <a:t>принят 16 декабря 1966 года, вступил в силу 23 марта 1976 года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Протокол о предупреждении и пресечении торговли людьми</a:t>
            </a:r>
            <a:r>
              <a:rPr lang="ru-RU" sz="2000" dirty="0"/>
              <a:t>, особенно женщинами и детьми, и наказании за нее (</a:t>
            </a:r>
            <a:r>
              <a:rPr lang="ru-RU" sz="2000" dirty="0" err="1"/>
              <a:t>Палермский</a:t>
            </a:r>
            <a:r>
              <a:rPr lang="ru-RU" sz="2000" dirty="0"/>
              <a:t> протокол ООН), </a:t>
            </a:r>
            <a:r>
              <a:rPr lang="ru-RU" sz="1600" i="1" dirty="0"/>
              <a:t>Принят резолюцией Генеральной Ассамблеи от 15 ноября 2000 года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Модельный закон «Об основных гарантиях прав ребенка в государстве» </a:t>
            </a:r>
            <a:r>
              <a:rPr lang="ru-RU" sz="2000" dirty="0"/>
              <a:t>№ 14-9 Межпарламентской Ассамблеи государств-участников СНГ от 16 октября 1999 г.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306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Международный опыт регулирования безопасности «детского интернета»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09CEA03-69EE-41F1-8F8D-16A10141E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17350"/>
            <a:ext cx="7886700" cy="9940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A29974-5536-48B0-BD50-1C5DE8719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951965"/>
            <a:ext cx="7886700" cy="9383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2BF5E3-F554-4C01-8648-454EB8A06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" y="4030970"/>
            <a:ext cx="78867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Международный опыт регулирования безопасности «детского интернета»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A7F2EEA-6608-4785-93EF-B7193086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445519"/>
            <a:ext cx="7886700" cy="31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9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Российское законодательство, защищающее детей в интернет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60B0C6-9481-4601-A4F1-ACAC1449D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058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Федеральный закон от 29 декабря 2010 г. № 436-Ф3 </a:t>
            </a:r>
            <a:r>
              <a:rPr lang="ru-RU" dirty="0"/>
              <a:t>«О защите детей от информации, причиняющей вред их здоровью и развитию»</a:t>
            </a:r>
          </a:p>
          <a:p>
            <a:r>
              <a:rPr lang="ru-RU" dirty="0">
                <a:solidFill>
                  <a:srgbClr val="FF0000"/>
                </a:solidFill>
              </a:rPr>
              <a:t>Федеральный закон от 3 июля 1998 г. № 124-ФЗ </a:t>
            </a:r>
            <a:r>
              <a:rPr lang="ru-RU" dirty="0"/>
              <a:t>«Об основных гарантиях прав ребенка в Российской Федерации»</a:t>
            </a:r>
          </a:p>
          <a:p>
            <a:r>
              <a:rPr lang="ru-RU" dirty="0">
                <a:solidFill>
                  <a:srgbClr val="FF0000"/>
                </a:solidFill>
              </a:rPr>
              <a:t>Федеральный закон от 25.07.2002 N 114-ФЗ </a:t>
            </a:r>
            <a:r>
              <a:rPr lang="ru-RU" dirty="0"/>
              <a:t>"О противодействии экстремистской деятельности" </a:t>
            </a:r>
          </a:p>
          <a:p>
            <a:r>
              <a:rPr lang="ru-RU" dirty="0">
                <a:solidFill>
                  <a:srgbClr val="FF0000"/>
                </a:solidFill>
              </a:rPr>
              <a:t>Стратегия развития информационного общества в Российской Федерации на 2017 - 2030 годы</a:t>
            </a:r>
            <a:r>
              <a:rPr lang="ru-RU"/>
              <a:t>, утверждённая </a:t>
            </a:r>
            <a:r>
              <a:rPr lang="ru-RU" dirty="0"/>
              <a:t>указом Президента РФ от 9 мая 2017 г. № 203</a:t>
            </a:r>
          </a:p>
          <a:p>
            <a:r>
              <a:rPr lang="ru-RU" dirty="0">
                <a:solidFill>
                  <a:srgbClr val="FF0000"/>
                </a:solidFill>
              </a:rPr>
              <a:t>Приказом Минкомсвязи России от 16.06.2014 </a:t>
            </a:r>
            <a:r>
              <a:rPr lang="en-US" dirty="0">
                <a:solidFill>
                  <a:srgbClr val="FF0000"/>
                </a:solidFill>
              </a:rPr>
              <a:t>N </a:t>
            </a:r>
            <a:r>
              <a:rPr lang="ru-RU" dirty="0">
                <a:solidFill>
                  <a:srgbClr val="FF0000"/>
                </a:solidFill>
              </a:rPr>
              <a:t>161 </a:t>
            </a:r>
            <a:r>
              <a:rPr lang="ru-RU" dirty="0"/>
              <a:t>"Об утверждении требований к административным и организационным мерам, техническим и </a:t>
            </a:r>
            <a:r>
              <a:rPr lang="ru-RU" dirty="0" err="1"/>
              <a:t>программно­аппаратным</a:t>
            </a:r>
            <a:r>
              <a:rPr lang="ru-RU" dirty="0"/>
              <a:t> средствам защиты детей от информации, причиняющей вред их здоровью и (или) развитию“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Приказ Минкомсвязи России от 27 февраля 2018 года № 88 </a:t>
            </a:r>
            <a:r>
              <a:rPr lang="ru-RU" dirty="0"/>
              <a:t>«Об утверждении плана мероприятий по реализации Концепции информационной безопасности детей на 2018-2020 годы»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13446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BDA25-A57B-4719-942B-5F8C7FED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Подготовка методических рекомендаций и инструкций для учебных заведений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2F1205D-C54E-4B0B-AB12-B8F39A3E6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225" y="1825624"/>
            <a:ext cx="4553125" cy="3982051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1780D5EC-3A5D-4DC3-AA9A-B9CAE2C947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37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39284-45E9-4BC1-8D6D-052EC388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Угрозы образовательной среде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53D56F-0714-4E22-B901-CAC23C65F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5495"/>
              </p:ext>
            </p:extLst>
          </p:nvPr>
        </p:nvGraphicFramePr>
        <p:xfrm>
          <a:off x="628650" y="1825625"/>
          <a:ext cx="7886700" cy="385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6A5F3490-F19C-431E-95D6-6247A8BDED6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53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3B966-E3C0-4D71-AD69-BC41B7B2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Методические рекомендации по защите детей в сети Интернет</a:t>
            </a:r>
          </a:p>
        </p:txBody>
      </p:sp>
      <p:pic>
        <p:nvPicPr>
          <p:cNvPr id="2050" name="Picture 2" descr="ÐÐ°ÑÑÐ¸Ð½ÐºÐ¸ Ð¿Ð¾ Ð·Ð°Ð¿ÑÐ¾ÑÑ Ð¸Ð½ÑÐ¾ÑÐ¼Ð°ÑÐ¸Ð¾Ð½Ð½Ð°Ñ Ð±ÐµÐ·Ð¾Ð¿Ð°ÑÐ½Ð¾ÑÑÑ Ð¾Ð±ÑÐ°Ð·Ð¾Ð²Ð°Ð½Ð¸Ñ Ð² ÑÑ">
            <a:extLst>
              <a:ext uri="{FF2B5EF4-FFF2-40B4-BE49-F238E27FC236}">
                <a16:creationId xmlns:a16="http://schemas.microsoft.com/office/drawing/2014/main" xmlns="" id="{7A75DE61-2B61-4227-9BAF-206532445F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665" y="1816888"/>
            <a:ext cx="6079523" cy="386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EE239AA6-D789-4B5C-BA4A-84F772A98D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625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Детский интернет «</a:t>
            </a:r>
            <a:r>
              <a:rPr lang="ru-RU" b="1" dirty="0" err="1"/>
              <a:t>Гогуль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95BB382-0373-4A52-8C32-7964AA539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3670" y="1598445"/>
            <a:ext cx="5676659" cy="38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0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Детский интернет-браузер «Спутник»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DA22FCB-8A5F-49B6-9860-D8C9F6C30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516" y="1474832"/>
            <a:ext cx="68392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4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Ресурсы о безопасности в интернет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3A7A6C2-F1C1-4A2E-9D58-A770B4B7A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381" y="1452687"/>
            <a:ext cx="8055310" cy="1697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2AC49A-48E7-4A38-AB97-272BD7464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82" y="3098508"/>
            <a:ext cx="8005968" cy="28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Ресурсы о безопасности в интернет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8B294E6F-223A-41AF-8A8A-6756C0FA5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36639"/>
            <a:ext cx="78867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6E0D9-92B6-455F-8B4E-E32DD6CF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Ресурсы о безопасности в интернет</a:t>
            </a:r>
            <a:endParaRPr lang="ru-RU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0695A9-43A0-4854-8E51-34D0AA103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F48E994-0711-48EB-8E3E-FB0459A96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899" y="1513252"/>
            <a:ext cx="77584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4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EF1CF-F590-4CEF-8CE5-F2FA0B56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365126"/>
            <a:ext cx="7470321" cy="1325563"/>
          </a:xfrm>
        </p:spPr>
        <p:txBody>
          <a:bodyPr/>
          <a:lstStyle/>
          <a:p>
            <a:r>
              <a:rPr lang="ru-RU" b="1"/>
              <a:t>Центр безопасного интернета в России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785B45F-6B14-4349-B696-077A76250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" y="1527787"/>
            <a:ext cx="7661650" cy="430506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36CAC139-2813-4E68-8A67-EDBF7D72CC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0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EF1CF-F590-4CEF-8CE5-F2FA0B56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365126"/>
            <a:ext cx="7470321" cy="1325563"/>
          </a:xfrm>
        </p:spPr>
        <p:txBody>
          <a:bodyPr/>
          <a:lstStyle/>
          <a:p>
            <a:r>
              <a:rPr lang="ru-RU" b="1" dirty="0"/>
              <a:t>Материалы по безопасности для детей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36CAC139-2813-4E68-8A67-EDBF7D72CC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908A0CA-19A3-4004-A298-EAEF8D7F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EB0098-FE41-4B70-A8ED-19B7EFF4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93326"/>
            <a:ext cx="7824224" cy="42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2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EF1CF-F590-4CEF-8CE5-F2FA0B56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Материалы по безопасности для подростков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36CAC139-2813-4E68-8A67-EDBF7D72CC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62E7829-1C9C-493A-BEF4-780FB0646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752" y="1638202"/>
            <a:ext cx="7682592" cy="41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8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EF1CF-F590-4CEF-8CE5-F2FA0B56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94" y="365126"/>
            <a:ext cx="7765656" cy="1325563"/>
          </a:xfrm>
        </p:spPr>
        <p:txBody>
          <a:bodyPr/>
          <a:lstStyle/>
          <a:p>
            <a:r>
              <a:rPr lang="ru-RU" b="1" dirty="0"/>
              <a:t>Центр локального безопасного интернета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36CAC139-2813-4E68-8A67-EDBF7D72CC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0B54E38-AD92-4E0A-B433-B487B948C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49" y="2454340"/>
            <a:ext cx="7886700" cy="22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7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0044D-D93D-4488-8514-E17EADDA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Информационные угрозы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2A500077-50C2-4A31-B815-9B6727C3C7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0434" y="1859339"/>
            <a:ext cx="762566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Источником информационных угроз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являются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внешние источники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(политика стран, информационная война, преступная деятельность, прочие источники), и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внутренние источники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(отставание по уровню информатизации, отставание по технологии, недостаточный уровень образования, прочие источники).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Информационные угрозы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бывают: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преднамеренными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 (хищение информации, компьютерные вирусы, физическое воздействие на аппаратуру),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случайными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 (ошибки пользователя, ошибки профессионалов, отказы и сбои аппаратуры, форс-мажорные обстоятельства).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7EAB1CAD-C4A2-462A-973F-22711DF2EF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251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EF1CF-F590-4CEF-8CE5-F2FA0B56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94" y="365126"/>
            <a:ext cx="77656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Безопасная информационная образовательная среда должна быть обеспечена в следующих направлениях: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36CAC139-2813-4E68-8A67-EDBF7D72CC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82B6E3-6174-4D3B-B89F-9A4446511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Правовое обеспечение </a:t>
            </a:r>
            <a:r>
              <a:rPr lang="ru-RU" dirty="0"/>
              <a:t>информационной безопасности </a:t>
            </a:r>
          </a:p>
          <a:p>
            <a:r>
              <a:rPr lang="ru-RU" dirty="0">
                <a:solidFill>
                  <a:srgbClr val="FF0000"/>
                </a:solidFill>
              </a:rPr>
              <a:t>Нравственный и этический контроль </a:t>
            </a:r>
          </a:p>
          <a:p>
            <a:r>
              <a:rPr lang="ru-RU" dirty="0">
                <a:solidFill>
                  <a:srgbClr val="FF0000"/>
                </a:solidFill>
              </a:rPr>
              <a:t>Защита психики и здоровья </a:t>
            </a:r>
            <a:r>
              <a:rPr lang="ru-RU" dirty="0"/>
              <a:t>ребенка </a:t>
            </a:r>
          </a:p>
          <a:p>
            <a:r>
              <a:rPr lang="ru-RU" dirty="0">
                <a:solidFill>
                  <a:srgbClr val="FF0000"/>
                </a:solidFill>
              </a:rPr>
              <a:t>Организационная защита </a:t>
            </a:r>
          </a:p>
          <a:p>
            <a:r>
              <a:rPr lang="ru-RU" dirty="0">
                <a:solidFill>
                  <a:srgbClr val="FF0000"/>
                </a:solidFill>
              </a:rPr>
              <a:t>Воспитательные меры </a:t>
            </a:r>
            <a:r>
              <a:rPr lang="ru-RU" dirty="0"/>
              <a:t>по обеспечению информационной безопасности</a:t>
            </a:r>
          </a:p>
          <a:p>
            <a:r>
              <a:rPr lang="ru-RU" dirty="0">
                <a:solidFill>
                  <a:srgbClr val="FF0000"/>
                </a:solidFill>
              </a:rPr>
              <a:t>Техническое и программное обеспечение </a:t>
            </a:r>
            <a:r>
              <a:rPr lang="ru-RU" dirty="0"/>
              <a:t>информационной безопасности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37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1562E8-92F8-4262-8D45-55CECBCE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Школьные мероприятия по созданию безопасного интернета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78FB0C3-98E7-4ED5-9250-8B8784179D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5346" y="1519289"/>
            <a:ext cx="761330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Создание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Совета по вопросам регламентации доступа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к 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информации в сети интернет;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Антивирусная защита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;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Утверждение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классификатора информации, несовместимой 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 задачами образования и воспитания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 учащихся, ознакомление учащихся и родителей;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Установка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контент-фильтров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 на школьных компьютерах;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Ограничение доступа учащихся к компьютерам учителей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;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Утверждение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регламента пользования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личными средствами 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коммуникации (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мобильными телефонами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 т.п.) и личной 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компьютерной техникой;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Мероприятия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 обучающимися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по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основам безопасного 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поведения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в интернете;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Мероприятия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с родителями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по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основам информационной 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безопасности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 детей в сети интернет.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10C3BB19-8164-4E18-91C6-A2BEA018F8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22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EF1CF-F590-4CEF-8CE5-F2FA0B56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94" y="365126"/>
            <a:ext cx="776565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36CAC139-2813-4E68-8A67-EDBF7D72CC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925939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82B6E3-6174-4D3B-B89F-9A4446511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/>
              <a:t>Зыбкин Андрей Владимирович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/>
              <a:t>zav1963@gmail.com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23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E249CA-8089-46F8-8049-BA49C585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Методы защиты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F8E70-6672-4B73-9465-225D7E98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447"/>
            <a:ext cx="7886700" cy="4351338"/>
          </a:xfrm>
        </p:spPr>
        <p:txBody>
          <a:bodyPr>
            <a:normAutofit/>
          </a:bodyPr>
          <a:lstStyle/>
          <a:p>
            <a:endParaRPr lang="ru-RU" sz="3000" dirty="0"/>
          </a:p>
          <a:p>
            <a:endParaRPr lang="ru-RU" sz="2800" dirty="0"/>
          </a:p>
          <a:p>
            <a:r>
              <a:rPr lang="ru-RU" sz="2800" dirty="0"/>
              <a:t>Шифрование (криптография) информации.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Контроль доступа к аппаратуре.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Законодательные меры.</a:t>
            </a:r>
          </a:p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4F55A4C-7146-4E60-A498-4A8DE69E48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71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551B24-5EB6-48ED-8053-A517036E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Модель обучения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83660A0-F5E3-47DA-9E5D-F6F818C71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4603378"/>
              </p:ext>
            </p:extLst>
          </p:nvPr>
        </p:nvGraphicFramePr>
        <p:xfrm>
          <a:off x="678077" y="1606378"/>
          <a:ext cx="7594772" cy="416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76E86D06-DE53-4A49-A8DC-1AD2D7DDDC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08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FDA3B8-2F74-4483-B44D-08E76BF7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Модель источника знаний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89FF537-E661-4CCA-9AD4-AED215AB5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3451069"/>
              </p:ext>
            </p:extLst>
          </p:nvPr>
        </p:nvGraphicFramePr>
        <p:xfrm>
          <a:off x="690433" y="138078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2F8E78E-080B-4718-A7DB-F154323A49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671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6DBD81-289F-4C10-99F0-F1766F0C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Модели доставки контента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5F50233-200A-4891-87C9-EB0A03FFE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0864562"/>
              </p:ext>
            </p:extLst>
          </p:nvPr>
        </p:nvGraphicFramePr>
        <p:xfrm>
          <a:off x="628650" y="159856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0A2BAFB4-0964-4C01-9DF8-866BB6BD605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92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AB9DFE-4B18-4F8F-BBCA-2086A066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Помехи, возникающие в каналах передачи информации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A462300-4558-4B66-B15A-D5335D295D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997839"/>
            <a:ext cx="78867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На информацию, поступающую к обучаемому, всегда наложены ”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помехи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”, которые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затрудняют (а иногда полностью исключают) ее правильно понимание,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 что приводит к ошибкам в восприятии контента.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/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Последствия ошибок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имеют очень широкий диапазон: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от непонимания некоторых отдельных вопросов до создания 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  <a:cs typeface="Calibri" panose="020F0502020204030204" pitchFamily="34" charset="0"/>
              </a:rPr>
              <a:t>устойчивого неправильного восприятия мира.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FF50F05A-88CE-4F75-B1EC-E15600E493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5857785"/>
            <a:ext cx="7886700" cy="7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91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841</Words>
  <Application>Microsoft Office PowerPoint</Application>
  <PresentationFormat>Экран (4:3)</PresentationFormat>
  <Paragraphs>187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Международный опыт повышения информационной безопасности образовательной среды</vt:lpstr>
      <vt:lpstr>Основные цели информационной безопасности</vt:lpstr>
      <vt:lpstr>Угрозы образовательной среде</vt:lpstr>
      <vt:lpstr>Информационные угрозы</vt:lpstr>
      <vt:lpstr>Методы защиты информации</vt:lpstr>
      <vt:lpstr>Модель обучения</vt:lpstr>
      <vt:lpstr>Модель источника знаний</vt:lpstr>
      <vt:lpstr>Модели доставки контента</vt:lpstr>
      <vt:lpstr>Помехи, возникающие в каналах передачи информации</vt:lpstr>
      <vt:lpstr>Мутация информационных помех</vt:lpstr>
      <vt:lpstr>Степень воздействия «помехи» на понимание обучаемым контента</vt:lpstr>
      <vt:lpstr>Некоторые виды информационных помех</vt:lpstr>
      <vt:lpstr>Наиболее опасные IT-угрозы</vt:lpstr>
      <vt:lpstr>Защита информации от случайных угроз</vt:lpstr>
      <vt:lpstr>Основные интернет-риски для детей</vt:lpstr>
      <vt:lpstr>Соотношение пользования Интернетом детьми самостоятельно и под надзором взрослых</vt:lpstr>
      <vt:lpstr>Нежелательное содержание сайтов, просматриваемое детской аудиторией до 14 лет</vt:lpstr>
      <vt:lpstr>Противодействие угрозам</vt:lpstr>
      <vt:lpstr>Методы противодействия материалам «черного PR»</vt:lpstr>
      <vt:lpstr>Обнаружение материалов «черного PR»</vt:lpstr>
      <vt:lpstr>Разработка концепции противодействия «черному PR»</vt:lpstr>
      <vt:lpstr>Реализация противодействия и контроль</vt:lpstr>
      <vt:lpstr>Всемирный день безопасного интернета</vt:lpstr>
      <vt:lpstr>Способы оградить детей от просмотра сайтов с нежелательным содержанием, используемые пользователями сети</vt:lpstr>
      <vt:lpstr>Международный опыт регулирования информационной безопасности детей</vt:lpstr>
      <vt:lpstr>Международный опыт регулирования безопасности «детского интернета»</vt:lpstr>
      <vt:lpstr>Международный опыт регулирования безопасности «детского интернета»</vt:lpstr>
      <vt:lpstr>Российское законодательство, защищающее детей в интернет</vt:lpstr>
      <vt:lpstr>Подготовка методических рекомендаций и инструкций для учебных заведений</vt:lpstr>
      <vt:lpstr>Методические рекомендации по защите детей в сети Интернет</vt:lpstr>
      <vt:lpstr>Детский интернет «Гогуль»</vt:lpstr>
      <vt:lpstr>Детский интернет-браузер «Спутник»</vt:lpstr>
      <vt:lpstr>Ресурсы о безопасности в интернет</vt:lpstr>
      <vt:lpstr>Ресурсы о безопасности в интернет</vt:lpstr>
      <vt:lpstr>Ресурсы о безопасности в интернет</vt:lpstr>
      <vt:lpstr>Центр безопасного интернета в России</vt:lpstr>
      <vt:lpstr>Материалы по безопасности для детей</vt:lpstr>
      <vt:lpstr>Материалы по безопасности для подростков</vt:lpstr>
      <vt:lpstr>Центр локального безопасного интернета</vt:lpstr>
      <vt:lpstr>Безопасная информационная образовательная среда должна быть обеспечена в следующих направлениях:</vt:lpstr>
      <vt:lpstr>Школьные мероприятия по созданию безопасного интернета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10</cp:revision>
  <dcterms:created xsi:type="dcterms:W3CDTF">2014-11-21T11:00:06Z</dcterms:created>
  <dcterms:modified xsi:type="dcterms:W3CDTF">2019-05-30T07:16:59Z</dcterms:modified>
</cp:coreProperties>
</file>