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56" r:id="rId5"/>
    <p:sldId id="258" r:id="rId6"/>
    <p:sldId id="262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2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5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6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25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8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15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7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2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7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7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7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3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6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67DFF7-494E-42BD-90A1-0FB39BC906E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0F4F2A-5F88-4172-B787-FA03F780D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08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55" y="5573728"/>
            <a:ext cx="10390909" cy="122074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Школа – гимназия № 3 имени </a:t>
            </a:r>
            <a:r>
              <a:rPr lang="ru-RU" dirty="0" err="1" smtClean="0"/>
              <a:t>Камалбека</a:t>
            </a:r>
            <a:r>
              <a:rPr lang="ru-RU" dirty="0" smtClean="0"/>
              <a:t> </a:t>
            </a:r>
            <a:r>
              <a:rPr lang="ru-RU" dirty="0" err="1" smtClean="0"/>
              <a:t>Дарданова</a:t>
            </a:r>
            <a:r>
              <a:rPr lang="ru-RU" dirty="0" smtClean="0"/>
              <a:t> г</a:t>
            </a:r>
            <a:r>
              <a:rPr lang="en-US" dirty="0" smtClean="0"/>
              <a:t>.</a:t>
            </a:r>
            <a:r>
              <a:rPr lang="ru-RU" dirty="0" smtClean="0"/>
              <a:t> Талас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20" y="311728"/>
            <a:ext cx="8696807" cy="4887928"/>
          </a:xfrm>
        </p:spPr>
      </p:pic>
    </p:spTree>
    <p:extLst>
      <p:ext uri="{BB962C8B-B14F-4D97-AF65-F5344CB8AC3E}">
        <p14:creationId xmlns:p14="http://schemas.microsoft.com/office/powerpoint/2010/main" val="58738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7" y="685799"/>
            <a:ext cx="7295139" cy="5471355"/>
          </a:xfrm>
        </p:spPr>
      </p:pic>
    </p:spTree>
    <p:extLst>
      <p:ext uri="{BB962C8B-B14F-4D97-AF65-F5344CB8AC3E}">
        <p14:creationId xmlns:p14="http://schemas.microsoft.com/office/powerpoint/2010/main" val="333429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658089"/>
            <a:ext cx="7301345" cy="5221973"/>
          </a:xfrm>
        </p:spPr>
      </p:pic>
    </p:spTree>
    <p:extLst>
      <p:ext uri="{BB962C8B-B14F-4D97-AF65-F5344CB8AC3E}">
        <p14:creationId xmlns:p14="http://schemas.microsoft.com/office/powerpoint/2010/main" val="384764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685799"/>
            <a:ext cx="8174181" cy="5606437"/>
          </a:xfrm>
        </p:spPr>
      </p:pic>
    </p:spTree>
    <p:extLst>
      <p:ext uri="{BB962C8B-B14F-4D97-AF65-F5344CB8AC3E}">
        <p14:creationId xmlns:p14="http://schemas.microsoft.com/office/powerpoint/2010/main" val="45853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685800"/>
            <a:ext cx="7869381" cy="5429792"/>
          </a:xfrm>
        </p:spPr>
      </p:pic>
    </p:spTree>
    <p:extLst>
      <p:ext uri="{BB962C8B-B14F-4D97-AF65-F5344CB8AC3E}">
        <p14:creationId xmlns:p14="http://schemas.microsoft.com/office/powerpoint/2010/main" val="163513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7" y="685799"/>
            <a:ext cx="8312727" cy="5684702"/>
          </a:xfrm>
        </p:spPr>
      </p:pic>
    </p:spTree>
    <p:extLst>
      <p:ext uri="{BB962C8B-B14F-4D97-AF65-F5344CB8AC3E}">
        <p14:creationId xmlns:p14="http://schemas.microsoft.com/office/powerpoint/2010/main" val="400634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713510"/>
            <a:ext cx="7592291" cy="5294710"/>
          </a:xfrm>
        </p:spPr>
      </p:pic>
    </p:spTree>
    <p:extLst>
      <p:ext uri="{BB962C8B-B14F-4D97-AF65-F5344CB8AC3E}">
        <p14:creationId xmlns:p14="http://schemas.microsoft.com/office/powerpoint/2010/main" val="71859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94109"/>
            <a:ext cx="7273636" cy="5455228"/>
          </a:xfrm>
        </p:spPr>
      </p:pic>
    </p:spTree>
    <p:extLst>
      <p:ext uri="{BB962C8B-B14F-4D97-AF65-F5344CB8AC3E}">
        <p14:creationId xmlns:p14="http://schemas.microsoft.com/office/powerpoint/2010/main" val="374932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286930"/>
            <a:ext cx="6179127" cy="6129674"/>
          </a:xfrm>
        </p:spPr>
      </p:pic>
    </p:spTree>
    <p:extLst>
      <p:ext uri="{BB962C8B-B14F-4D97-AF65-F5344CB8AC3E}">
        <p14:creationId xmlns:p14="http://schemas.microsoft.com/office/powerpoint/2010/main" val="173746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292" y="1054693"/>
            <a:ext cx="5693671" cy="4274332"/>
          </a:xfrm>
        </p:spPr>
      </p:pic>
    </p:spTree>
    <p:extLst>
      <p:ext uri="{BB962C8B-B14F-4D97-AF65-F5344CB8AC3E}">
        <p14:creationId xmlns:p14="http://schemas.microsoft.com/office/powerpoint/2010/main" val="214801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2383" y="1102892"/>
            <a:ext cx="6302690" cy="4731532"/>
          </a:xfrm>
        </p:spPr>
      </p:pic>
    </p:spTree>
    <p:extLst>
      <p:ext uri="{BB962C8B-B14F-4D97-AF65-F5344CB8AC3E}">
        <p14:creationId xmlns:p14="http://schemas.microsoft.com/office/powerpoint/2010/main" val="110458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0083" y="1105192"/>
            <a:ext cx="6321144" cy="4745386"/>
          </a:xfrm>
        </p:spPr>
      </p:pic>
    </p:spTree>
    <p:extLst>
      <p:ext uri="{BB962C8B-B14F-4D97-AF65-F5344CB8AC3E}">
        <p14:creationId xmlns:p14="http://schemas.microsoft.com/office/powerpoint/2010/main" val="231434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4683" y="1100591"/>
            <a:ext cx="6284234" cy="4717677"/>
          </a:xfrm>
        </p:spPr>
      </p:pic>
    </p:spTree>
    <p:extLst>
      <p:ext uri="{BB962C8B-B14F-4D97-AF65-F5344CB8AC3E}">
        <p14:creationId xmlns:p14="http://schemas.microsoft.com/office/powerpoint/2010/main" val="207290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9284" y="1095991"/>
            <a:ext cx="6247324" cy="4689968"/>
          </a:xfrm>
        </p:spPr>
      </p:pic>
    </p:spTree>
    <p:extLst>
      <p:ext uri="{BB962C8B-B14F-4D97-AF65-F5344CB8AC3E}">
        <p14:creationId xmlns:p14="http://schemas.microsoft.com/office/powerpoint/2010/main" val="14463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2606" y="1294535"/>
            <a:ext cx="6199909" cy="46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6241" y="819034"/>
            <a:ext cx="5970498" cy="4967056"/>
          </a:xfrm>
        </p:spPr>
      </p:pic>
    </p:spTree>
    <p:extLst>
      <p:ext uri="{BB962C8B-B14F-4D97-AF65-F5344CB8AC3E}">
        <p14:creationId xmlns:p14="http://schemas.microsoft.com/office/powerpoint/2010/main" val="95516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782781"/>
            <a:ext cx="8215746" cy="5366596"/>
          </a:xfrm>
        </p:spPr>
      </p:pic>
    </p:spTree>
    <p:extLst>
      <p:ext uri="{BB962C8B-B14F-4D97-AF65-F5344CB8AC3E}">
        <p14:creationId xmlns:p14="http://schemas.microsoft.com/office/powerpoint/2010/main" val="417812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685800"/>
            <a:ext cx="7298820" cy="5474116"/>
          </a:xfrm>
        </p:spPr>
      </p:pic>
    </p:spTree>
    <p:extLst>
      <p:ext uri="{BB962C8B-B14F-4D97-AF65-F5344CB8AC3E}">
        <p14:creationId xmlns:p14="http://schemas.microsoft.com/office/powerpoint/2010/main" val="372250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1961" y="34130"/>
            <a:ext cx="5305281" cy="6497785"/>
          </a:xfrm>
        </p:spPr>
      </p:pic>
    </p:spTree>
    <p:extLst>
      <p:ext uri="{BB962C8B-B14F-4D97-AF65-F5344CB8AC3E}">
        <p14:creationId xmlns:p14="http://schemas.microsoft.com/office/powerpoint/2010/main" val="5752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325" y="98542"/>
            <a:ext cx="5293968" cy="6470072"/>
          </a:xfrm>
        </p:spPr>
      </p:pic>
    </p:spTree>
    <p:extLst>
      <p:ext uri="{BB962C8B-B14F-4D97-AF65-F5344CB8AC3E}">
        <p14:creationId xmlns:p14="http://schemas.microsoft.com/office/powerpoint/2010/main" val="317737594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11</Words>
  <Application>Microsoft Office PowerPoint</Application>
  <PresentationFormat>Широкоэкранный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Сектор</vt:lpstr>
      <vt:lpstr>Школа – гимназия № 3 имени Камалбека Дарданова г. Талас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2019-05-15T08:12:25Z</dcterms:created>
  <dcterms:modified xsi:type="dcterms:W3CDTF">2019-05-15T09:08:21Z</dcterms:modified>
</cp:coreProperties>
</file>