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3"/>
  </p:notesMasterIdLst>
  <p:sldIdLst>
    <p:sldId id="256" r:id="rId3"/>
    <p:sldId id="346" r:id="rId4"/>
    <p:sldId id="286" r:id="rId5"/>
    <p:sldId id="350" r:id="rId6"/>
    <p:sldId id="348" r:id="rId7"/>
    <p:sldId id="349" r:id="rId8"/>
    <p:sldId id="355" r:id="rId9"/>
    <p:sldId id="347" r:id="rId10"/>
    <p:sldId id="352" r:id="rId11"/>
    <p:sldId id="294" r:id="rId12"/>
    <p:sldId id="293" r:id="rId13"/>
    <p:sldId id="302" r:id="rId14"/>
    <p:sldId id="258" r:id="rId15"/>
    <p:sldId id="304" r:id="rId16"/>
    <p:sldId id="301" r:id="rId17"/>
    <p:sldId id="270" r:id="rId18"/>
    <p:sldId id="260" r:id="rId19"/>
    <p:sldId id="353" r:id="rId20"/>
    <p:sldId id="358" r:id="rId21"/>
    <p:sldId id="357" r:id="rId22"/>
    <p:sldId id="337" r:id="rId23"/>
    <p:sldId id="340" r:id="rId24"/>
    <p:sldId id="328" r:id="rId25"/>
    <p:sldId id="354" r:id="rId26"/>
    <p:sldId id="356" r:id="rId27"/>
    <p:sldId id="303" r:id="rId28"/>
    <p:sldId id="281" r:id="rId29"/>
    <p:sldId id="269" r:id="rId30"/>
    <p:sldId id="282" r:id="rId31"/>
    <p:sldId id="305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09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A21E3E-0810-4140-904B-4FD8F088EA44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6D25DB93-B826-4D77-93FE-472D95ECBF87}">
      <dgm:prSet/>
      <dgm:spPr/>
      <dgm:t>
        <a:bodyPr/>
        <a:lstStyle/>
        <a:p>
          <a:pPr>
            <a:defRPr cap="all"/>
          </a:pPr>
          <a:r>
            <a:rPr lang="ru-RU"/>
            <a:t>Стратег</a:t>
          </a:r>
          <a:endParaRPr lang="en-US"/>
        </a:p>
      </dgm:t>
    </dgm:pt>
    <dgm:pt modelId="{D79CD249-7697-4B19-AFD6-4366660D650D}" type="parTrans" cxnId="{774D10CE-9CB8-4C4D-AF6D-9D882595FF6B}">
      <dgm:prSet/>
      <dgm:spPr/>
      <dgm:t>
        <a:bodyPr/>
        <a:lstStyle/>
        <a:p>
          <a:endParaRPr lang="en-US"/>
        </a:p>
      </dgm:t>
    </dgm:pt>
    <dgm:pt modelId="{323B5E66-FE6E-4C02-BFF6-5291F87F8054}" type="sibTrans" cxnId="{774D10CE-9CB8-4C4D-AF6D-9D882595FF6B}">
      <dgm:prSet/>
      <dgm:spPr/>
      <dgm:t>
        <a:bodyPr/>
        <a:lstStyle/>
        <a:p>
          <a:endParaRPr lang="en-US"/>
        </a:p>
      </dgm:t>
    </dgm:pt>
    <dgm:pt modelId="{BEEAD57D-800A-44FC-B935-7D9F8927CCF3}">
      <dgm:prSet/>
      <dgm:spPr/>
      <dgm:t>
        <a:bodyPr/>
        <a:lstStyle/>
        <a:p>
          <a:pPr>
            <a:defRPr cap="all"/>
          </a:pPr>
          <a:r>
            <a:rPr lang="ru-RU"/>
            <a:t>Генератор идей</a:t>
          </a:r>
          <a:endParaRPr lang="en-US"/>
        </a:p>
      </dgm:t>
    </dgm:pt>
    <dgm:pt modelId="{9754D5F9-E58C-4B77-869E-DED4172ABD56}" type="parTrans" cxnId="{07D6BFDF-D3AC-45C1-92FE-ECF24445B727}">
      <dgm:prSet/>
      <dgm:spPr/>
      <dgm:t>
        <a:bodyPr/>
        <a:lstStyle/>
        <a:p>
          <a:endParaRPr lang="en-US"/>
        </a:p>
      </dgm:t>
    </dgm:pt>
    <dgm:pt modelId="{1626130D-6BBE-43D5-B6F3-E2C36B0885B4}" type="sibTrans" cxnId="{07D6BFDF-D3AC-45C1-92FE-ECF24445B727}">
      <dgm:prSet/>
      <dgm:spPr/>
      <dgm:t>
        <a:bodyPr/>
        <a:lstStyle/>
        <a:p>
          <a:endParaRPr lang="en-US"/>
        </a:p>
      </dgm:t>
    </dgm:pt>
    <dgm:pt modelId="{FF20D621-14FA-4666-B003-9841769E037C}">
      <dgm:prSet/>
      <dgm:spPr/>
      <dgm:t>
        <a:bodyPr/>
        <a:lstStyle/>
        <a:p>
          <a:pPr>
            <a:defRPr cap="all"/>
          </a:pPr>
          <a:r>
            <a:rPr lang="ru-RU"/>
            <a:t>Координатор усилий</a:t>
          </a:r>
          <a:endParaRPr lang="en-US"/>
        </a:p>
      </dgm:t>
    </dgm:pt>
    <dgm:pt modelId="{1569621D-FE86-4277-A727-732A2087F3BA}" type="parTrans" cxnId="{17FD3C24-B1C7-4B3D-8BBE-41D52544EB5A}">
      <dgm:prSet/>
      <dgm:spPr/>
      <dgm:t>
        <a:bodyPr/>
        <a:lstStyle/>
        <a:p>
          <a:endParaRPr lang="en-US"/>
        </a:p>
      </dgm:t>
    </dgm:pt>
    <dgm:pt modelId="{F348968F-9BB7-4D23-BFA2-3826E4F431BB}" type="sibTrans" cxnId="{17FD3C24-B1C7-4B3D-8BBE-41D52544EB5A}">
      <dgm:prSet/>
      <dgm:spPr/>
      <dgm:t>
        <a:bodyPr/>
        <a:lstStyle/>
        <a:p>
          <a:endParaRPr lang="en-US"/>
        </a:p>
      </dgm:t>
    </dgm:pt>
    <dgm:pt modelId="{BA3CAA11-1756-485B-AD33-C6282C314C3F}">
      <dgm:prSet/>
      <dgm:spPr/>
      <dgm:t>
        <a:bodyPr/>
        <a:lstStyle/>
        <a:p>
          <a:pPr>
            <a:defRPr cap="all"/>
          </a:pPr>
          <a:r>
            <a:rPr lang="ru-RU" dirty="0"/>
            <a:t>«Пиарщик»</a:t>
          </a:r>
          <a:endParaRPr lang="en-US" dirty="0"/>
        </a:p>
      </dgm:t>
    </dgm:pt>
    <dgm:pt modelId="{0284A973-B365-40BA-B343-94F0532A57B8}" type="parTrans" cxnId="{0ECE8665-B035-42FD-9CE8-0F187FE9DEAA}">
      <dgm:prSet/>
      <dgm:spPr/>
      <dgm:t>
        <a:bodyPr/>
        <a:lstStyle/>
        <a:p>
          <a:endParaRPr lang="en-US"/>
        </a:p>
      </dgm:t>
    </dgm:pt>
    <dgm:pt modelId="{D3171254-DCD9-4D04-9634-560740C306DB}" type="sibTrans" cxnId="{0ECE8665-B035-42FD-9CE8-0F187FE9DEAA}">
      <dgm:prSet/>
      <dgm:spPr/>
      <dgm:t>
        <a:bodyPr/>
        <a:lstStyle/>
        <a:p>
          <a:endParaRPr lang="en-US"/>
        </a:p>
      </dgm:t>
    </dgm:pt>
    <dgm:pt modelId="{A13943C1-C58A-4AE0-822C-F40B19593BD9}">
      <dgm:prSet/>
      <dgm:spPr/>
      <dgm:t>
        <a:bodyPr/>
        <a:lstStyle/>
        <a:p>
          <a:pPr>
            <a:defRPr cap="all"/>
          </a:pPr>
          <a:r>
            <a:rPr lang="ru-RU" dirty="0"/>
            <a:t>КОММУНИКАТОР</a:t>
          </a:r>
          <a:endParaRPr lang="en-US" dirty="0"/>
        </a:p>
      </dgm:t>
    </dgm:pt>
    <dgm:pt modelId="{2D0C04E0-1602-42C1-96DC-1F513BCCE987}" type="parTrans" cxnId="{63FB41FE-7F11-4AB6-9859-C6C653B43228}">
      <dgm:prSet/>
      <dgm:spPr/>
      <dgm:t>
        <a:bodyPr/>
        <a:lstStyle/>
        <a:p>
          <a:endParaRPr lang="en-US"/>
        </a:p>
      </dgm:t>
    </dgm:pt>
    <dgm:pt modelId="{5F51858E-BBF8-4673-998B-8E1FC9A2A41C}" type="sibTrans" cxnId="{63FB41FE-7F11-4AB6-9859-C6C653B43228}">
      <dgm:prSet/>
      <dgm:spPr/>
      <dgm:t>
        <a:bodyPr/>
        <a:lstStyle/>
        <a:p>
          <a:endParaRPr lang="en-US"/>
        </a:p>
      </dgm:t>
    </dgm:pt>
    <dgm:pt modelId="{7BA17C74-97F0-4E5A-A515-4D20F351B28E}" type="pres">
      <dgm:prSet presAssocID="{B1A21E3E-0810-4140-904B-4FD8F088EA44}" presName="root" presStyleCnt="0">
        <dgm:presLayoutVars>
          <dgm:dir/>
          <dgm:resizeHandles val="exact"/>
        </dgm:presLayoutVars>
      </dgm:prSet>
      <dgm:spPr/>
    </dgm:pt>
    <dgm:pt modelId="{E4FD9491-B294-4B26-A846-E5CB3AFE895F}" type="pres">
      <dgm:prSet presAssocID="{6D25DB93-B826-4D77-93FE-472D95ECBF87}" presName="compNode" presStyleCnt="0"/>
      <dgm:spPr/>
    </dgm:pt>
    <dgm:pt modelId="{934E8604-2C40-4DD0-94DC-9ABA30CB709E}" type="pres">
      <dgm:prSet presAssocID="{6D25DB93-B826-4D77-93FE-472D95ECBF87}" presName="iconBgRect" presStyleLbl="bgShp" presStyleIdx="0" presStyleCnt="5"/>
      <dgm:spPr/>
    </dgm:pt>
    <dgm:pt modelId="{CB20EED9-44A2-4DA3-BC2A-2E72620D5482}" type="pres">
      <dgm:prSet presAssocID="{6D25DB93-B826-4D77-93FE-472D95ECBF8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nk"/>
        </a:ext>
      </dgm:extLst>
    </dgm:pt>
    <dgm:pt modelId="{95AE5F31-65B6-455C-8BD9-801462E23F44}" type="pres">
      <dgm:prSet presAssocID="{6D25DB93-B826-4D77-93FE-472D95ECBF87}" presName="spaceRect" presStyleCnt="0"/>
      <dgm:spPr/>
    </dgm:pt>
    <dgm:pt modelId="{9E0B8167-A738-43FC-B6F3-C4AAB3BD773E}" type="pres">
      <dgm:prSet presAssocID="{6D25DB93-B826-4D77-93FE-472D95ECBF87}" presName="textRect" presStyleLbl="revTx" presStyleIdx="0" presStyleCnt="5">
        <dgm:presLayoutVars>
          <dgm:chMax val="1"/>
          <dgm:chPref val="1"/>
        </dgm:presLayoutVars>
      </dgm:prSet>
      <dgm:spPr/>
    </dgm:pt>
    <dgm:pt modelId="{468DF1F8-BAA6-4787-BFCE-A04BF581316E}" type="pres">
      <dgm:prSet presAssocID="{323B5E66-FE6E-4C02-BFF6-5291F87F8054}" presName="sibTrans" presStyleCnt="0"/>
      <dgm:spPr/>
    </dgm:pt>
    <dgm:pt modelId="{2F9B0A8E-F9DB-4785-98E9-756FE1913D4E}" type="pres">
      <dgm:prSet presAssocID="{BEEAD57D-800A-44FC-B935-7D9F8927CCF3}" presName="compNode" presStyleCnt="0"/>
      <dgm:spPr/>
    </dgm:pt>
    <dgm:pt modelId="{DA605550-CA55-432A-8154-629633EFBB6C}" type="pres">
      <dgm:prSet presAssocID="{BEEAD57D-800A-44FC-B935-7D9F8927CCF3}" presName="iconBgRect" presStyleLbl="bgShp" presStyleIdx="1" presStyleCnt="5"/>
      <dgm:spPr/>
    </dgm:pt>
    <dgm:pt modelId="{E201AAC3-B6F2-4DC4-8F23-BAB37D523989}" type="pres">
      <dgm:prSet presAssocID="{BEEAD57D-800A-44FC-B935-7D9F8927CCF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lectrician"/>
        </a:ext>
      </dgm:extLst>
    </dgm:pt>
    <dgm:pt modelId="{049DAB84-F5DA-4EA2-8153-F4A78795FD20}" type="pres">
      <dgm:prSet presAssocID="{BEEAD57D-800A-44FC-B935-7D9F8927CCF3}" presName="spaceRect" presStyleCnt="0"/>
      <dgm:spPr/>
    </dgm:pt>
    <dgm:pt modelId="{439E00D4-1A81-43C5-A69D-C11578F42C27}" type="pres">
      <dgm:prSet presAssocID="{BEEAD57D-800A-44FC-B935-7D9F8927CCF3}" presName="textRect" presStyleLbl="revTx" presStyleIdx="1" presStyleCnt="5">
        <dgm:presLayoutVars>
          <dgm:chMax val="1"/>
          <dgm:chPref val="1"/>
        </dgm:presLayoutVars>
      </dgm:prSet>
      <dgm:spPr/>
    </dgm:pt>
    <dgm:pt modelId="{8C9C9BDC-6C64-48E6-BCF1-2C5226D09AFE}" type="pres">
      <dgm:prSet presAssocID="{1626130D-6BBE-43D5-B6F3-E2C36B0885B4}" presName="sibTrans" presStyleCnt="0"/>
      <dgm:spPr/>
    </dgm:pt>
    <dgm:pt modelId="{3814E5CE-C471-4200-B659-4F120EB8C531}" type="pres">
      <dgm:prSet presAssocID="{FF20D621-14FA-4666-B003-9841769E037C}" presName="compNode" presStyleCnt="0"/>
      <dgm:spPr/>
    </dgm:pt>
    <dgm:pt modelId="{1667EBFB-EFD2-4D02-8653-621B90401ACF}" type="pres">
      <dgm:prSet presAssocID="{FF20D621-14FA-4666-B003-9841769E037C}" presName="iconBgRect" presStyleLbl="bgShp" presStyleIdx="2" presStyleCnt="5"/>
      <dgm:spPr/>
    </dgm:pt>
    <dgm:pt modelId="{52C0E676-E04E-4C97-B7A6-99EAB41256FA}" type="pres">
      <dgm:prSet presAssocID="{FF20D621-14FA-4666-B003-9841769E037C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8A0AA009-59D6-43E8-B1F7-0F2CCED82F50}" type="pres">
      <dgm:prSet presAssocID="{FF20D621-14FA-4666-B003-9841769E037C}" presName="spaceRect" presStyleCnt="0"/>
      <dgm:spPr/>
    </dgm:pt>
    <dgm:pt modelId="{2DE03258-18DE-4C92-BA0A-34A3ABD21428}" type="pres">
      <dgm:prSet presAssocID="{FF20D621-14FA-4666-B003-9841769E037C}" presName="textRect" presStyleLbl="revTx" presStyleIdx="2" presStyleCnt="5">
        <dgm:presLayoutVars>
          <dgm:chMax val="1"/>
          <dgm:chPref val="1"/>
        </dgm:presLayoutVars>
      </dgm:prSet>
      <dgm:spPr/>
    </dgm:pt>
    <dgm:pt modelId="{E457838C-4D93-4A7B-A658-2A3F8B6538E6}" type="pres">
      <dgm:prSet presAssocID="{F348968F-9BB7-4D23-BFA2-3826E4F431BB}" presName="sibTrans" presStyleCnt="0"/>
      <dgm:spPr/>
    </dgm:pt>
    <dgm:pt modelId="{4DA6938C-0B54-47C4-8A91-E8A442324B40}" type="pres">
      <dgm:prSet presAssocID="{BA3CAA11-1756-485B-AD33-C6282C314C3F}" presName="compNode" presStyleCnt="0"/>
      <dgm:spPr/>
    </dgm:pt>
    <dgm:pt modelId="{679D2F62-EA37-4D45-BC4C-AD3E17331DFE}" type="pres">
      <dgm:prSet presAssocID="{BA3CAA11-1756-485B-AD33-C6282C314C3F}" presName="iconBgRect" presStyleLbl="bgShp" presStyleIdx="3" presStyleCnt="5"/>
      <dgm:spPr/>
    </dgm:pt>
    <dgm:pt modelId="{DC68E04C-52DC-41DD-B40E-716CB607B719}" type="pres">
      <dgm:prSet presAssocID="{BA3CAA11-1756-485B-AD33-C6282C314C3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lue"/>
        </a:ext>
      </dgm:extLst>
    </dgm:pt>
    <dgm:pt modelId="{32044D9F-95AE-465D-83AA-CC819AD5E4AC}" type="pres">
      <dgm:prSet presAssocID="{BA3CAA11-1756-485B-AD33-C6282C314C3F}" presName="spaceRect" presStyleCnt="0"/>
      <dgm:spPr/>
    </dgm:pt>
    <dgm:pt modelId="{AC9C8BAC-489C-458A-A7AF-DD618F57A3DF}" type="pres">
      <dgm:prSet presAssocID="{BA3CAA11-1756-485B-AD33-C6282C314C3F}" presName="textRect" presStyleLbl="revTx" presStyleIdx="3" presStyleCnt="5">
        <dgm:presLayoutVars>
          <dgm:chMax val="1"/>
          <dgm:chPref val="1"/>
        </dgm:presLayoutVars>
      </dgm:prSet>
      <dgm:spPr/>
    </dgm:pt>
    <dgm:pt modelId="{18F11C14-1BD1-4D5C-907D-C55829332DFD}" type="pres">
      <dgm:prSet presAssocID="{D3171254-DCD9-4D04-9634-560740C306DB}" presName="sibTrans" presStyleCnt="0"/>
      <dgm:spPr/>
    </dgm:pt>
    <dgm:pt modelId="{F15DF3CE-7A40-45C6-B538-7E1BAC6A3F09}" type="pres">
      <dgm:prSet presAssocID="{A13943C1-C58A-4AE0-822C-F40B19593BD9}" presName="compNode" presStyleCnt="0"/>
      <dgm:spPr/>
    </dgm:pt>
    <dgm:pt modelId="{6F04A486-6A38-48C7-8415-B1303ABA2884}" type="pres">
      <dgm:prSet presAssocID="{A13943C1-C58A-4AE0-822C-F40B19593BD9}" presName="iconBgRect" presStyleLbl="bgShp" presStyleIdx="4" presStyleCnt="5"/>
      <dgm:spPr/>
    </dgm:pt>
    <dgm:pt modelId="{E34ABA17-2188-42B7-83E8-D334833DCAF7}" type="pres">
      <dgm:prSet presAssocID="{A13943C1-C58A-4AE0-822C-F40B19593BD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0C6E7415-2301-499D-9A14-317C8030136C}" type="pres">
      <dgm:prSet presAssocID="{A13943C1-C58A-4AE0-822C-F40B19593BD9}" presName="spaceRect" presStyleCnt="0"/>
      <dgm:spPr/>
    </dgm:pt>
    <dgm:pt modelId="{825363E7-47FC-4C10-8FB0-238CD3D25997}" type="pres">
      <dgm:prSet presAssocID="{A13943C1-C58A-4AE0-822C-F40B19593BD9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17FD3C24-B1C7-4B3D-8BBE-41D52544EB5A}" srcId="{B1A21E3E-0810-4140-904B-4FD8F088EA44}" destId="{FF20D621-14FA-4666-B003-9841769E037C}" srcOrd="2" destOrd="0" parTransId="{1569621D-FE86-4277-A727-732A2087F3BA}" sibTransId="{F348968F-9BB7-4D23-BFA2-3826E4F431BB}"/>
    <dgm:cxn modelId="{65B7AC2B-0C86-47AD-B12D-43AF52B36935}" type="presOf" srcId="{BEEAD57D-800A-44FC-B935-7D9F8927CCF3}" destId="{439E00D4-1A81-43C5-A69D-C11578F42C27}" srcOrd="0" destOrd="0" presId="urn:microsoft.com/office/officeart/2018/5/layout/IconCircleLabelList"/>
    <dgm:cxn modelId="{2F224F2D-77BF-442B-ACFA-0A430C4A2DF2}" type="presOf" srcId="{B1A21E3E-0810-4140-904B-4FD8F088EA44}" destId="{7BA17C74-97F0-4E5A-A515-4D20F351B28E}" srcOrd="0" destOrd="0" presId="urn:microsoft.com/office/officeart/2018/5/layout/IconCircleLabelList"/>
    <dgm:cxn modelId="{9BC3D341-A065-4BC2-8954-CA8F5A39D0C4}" type="presOf" srcId="{BA3CAA11-1756-485B-AD33-C6282C314C3F}" destId="{AC9C8BAC-489C-458A-A7AF-DD618F57A3DF}" srcOrd="0" destOrd="0" presId="urn:microsoft.com/office/officeart/2018/5/layout/IconCircleLabelList"/>
    <dgm:cxn modelId="{0ECE8665-B035-42FD-9CE8-0F187FE9DEAA}" srcId="{B1A21E3E-0810-4140-904B-4FD8F088EA44}" destId="{BA3CAA11-1756-485B-AD33-C6282C314C3F}" srcOrd="3" destOrd="0" parTransId="{0284A973-B365-40BA-B343-94F0532A57B8}" sibTransId="{D3171254-DCD9-4D04-9634-560740C306DB}"/>
    <dgm:cxn modelId="{59FF3D73-6F12-406D-A7EE-CA883DF13942}" type="presOf" srcId="{FF20D621-14FA-4666-B003-9841769E037C}" destId="{2DE03258-18DE-4C92-BA0A-34A3ABD21428}" srcOrd="0" destOrd="0" presId="urn:microsoft.com/office/officeart/2018/5/layout/IconCircleLabelList"/>
    <dgm:cxn modelId="{4DAFF954-C333-49D4-B802-6EBF2FA1A8CD}" type="presOf" srcId="{A13943C1-C58A-4AE0-822C-F40B19593BD9}" destId="{825363E7-47FC-4C10-8FB0-238CD3D25997}" srcOrd="0" destOrd="0" presId="urn:microsoft.com/office/officeart/2018/5/layout/IconCircleLabelList"/>
    <dgm:cxn modelId="{F8F977B4-CCBE-4089-8219-7F80E83C3896}" type="presOf" srcId="{6D25DB93-B826-4D77-93FE-472D95ECBF87}" destId="{9E0B8167-A738-43FC-B6F3-C4AAB3BD773E}" srcOrd="0" destOrd="0" presId="urn:microsoft.com/office/officeart/2018/5/layout/IconCircleLabelList"/>
    <dgm:cxn modelId="{774D10CE-9CB8-4C4D-AF6D-9D882595FF6B}" srcId="{B1A21E3E-0810-4140-904B-4FD8F088EA44}" destId="{6D25DB93-B826-4D77-93FE-472D95ECBF87}" srcOrd="0" destOrd="0" parTransId="{D79CD249-7697-4B19-AFD6-4366660D650D}" sibTransId="{323B5E66-FE6E-4C02-BFF6-5291F87F8054}"/>
    <dgm:cxn modelId="{07D6BFDF-D3AC-45C1-92FE-ECF24445B727}" srcId="{B1A21E3E-0810-4140-904B-4FD8F088EA44}" destId="{BEEAD57D-800A-44FC-B935-7D9F8927CCF3}" srcOrd="1" destOrd="0" parTransId="{9754D5F9-E58C-4B77-869E-DED4172ABD56}" sibTransId="{1626130D-6BBE-43D5-B6F3-E2C36B0885B4}"/>
    <dgm:cxn modelId="{63FB41FE-7F11-4AB6-9859-C6C653B43228}" srcId="{B1A21E3E-0810-4140-904B-4FD8F088EA44}" destId="{A13943C1-C58A-4AE0-822C-F40B19593BD9}" srcOrd="4" destOrd="0" parTransId="{2D0C04E0-1602-42C1-96DC-1F513BCCE987}" sibTransId="{5F51858E-BBF8-4673-998B-8E1FC9A2A41C}"/>
    <dgm:cxn modelId="{CC1299F6-CDA0-427F-8791-E8E18D60377A}" type="presParOf" srcId="{7BA17C74-97F0-4E5A-A515-4D20F351B28E}" destId="{E4FD9491-B294-4B26-A846-E5CB3AFE895F}" srcOrd="0" destOrd="0" presId="urn:microsoft.com/office/officeart/2018/5/layout/IconCircleLabelList"/>
    <dgm:cxn modelId="{103E1A17-0D33-4C32-8091-8BE936B2E068}" type="presParOf" srcId="{E4FD9491-B294-4B26-A846-E5CB3AFE895F}" destId="{934E8604-2C40-4DD0-94DC-9ABA30CB709E}" srcOrd="0" destOrd="0" presId="urn:microsoft.com/office/officeart/2018/5/layout/IconCircleLabelList"/>
    <dgm:cxn modelId="{B4C5E00D-E52C-489A-AD3F-B6462133E3BB}" type="presParOf" srcId="{E4FD9491-B294-4B26-A846-E5CB3AFE895F}" destId="{CB20EED9-44A2-4DA3-BC2A-2E72620D5482}" srcOrd="1" destOrd="0" presId="urn:microsoft.com/office/officeart/2018/5/layout/IconCircleLabelList"/>
    <dgm:cxn modelId="{59FE00BD-6A64-44C0-9D2F-83157908AAB6}" type="presParOf" srcId="{E4FD9491-B294-4B26-A846-E5CB3AFE895F}" destId="{95AE5F31-65B6-455C-8BD9-801462E23F44}" srcOrd="2" destOrd="0" presId="urn:microsoft.com/office/officeart/2018/5/layout/IconCircleLabelList"/>
    <dgm:cxn modelId="{A6EDE480-5796-468F-8A86-8B0D915B7C25}" type="presParOf" srcId="{E4FD9491-B294-4B26-A846-E5CB3AFE895F}" destId="{9E0B8167-A738-43FC-B6F3-C4AAB3BD773E}" srcOrd="3" destOrd="0" presId="urn:microsoft.com/office/officeart/2018/5/layout/IconCircleLabelList"/>
    <dgm:cxn modelId="{33D6967C-E575-41E5-A6AC-ED7C1DF17160}" type="presParOf" srcId="{7BA17C74-97F0-4E5A-A515-4D20F351B28E}" destId="{468DF1F8-BAA6-4787-BFCE-A04BF581316E}" srcOrd="1" destOrd="0" presId="urn:microsoft.com/office/officeart/2018/5/layout/IconCircleLabelList"/>
    <dgm:cxn modelId="{2E7EA585-485C-4033-BFEB-F6AF787BDF80}" type="presParOf" srcId="{7BA17C74-97F0-4E5A-A515-4D20F351B28E}" destId="{2F9B0A8E-F9DB-4785-98E9-756FE1913D4E}" srcOrd="2" destOrd="0" presId="urn:microsoft.com/office/officeart/2018/5/layout/IconCircleLabelList"/>
    <dgm:cxn modelId="{FAFB55AF-EA39-469F-9D53-DB1FFB23C08B}" type="presParOf" srcId="{2F9B0A8E-F9DB-4785-98E9-756FE1913D4E}" destId="{DA605550-CA55-432A-8154-629633EFBB6C}" srcOrd="0" destOrd="0" presId="urn:microsoft.com/office/officeart/2018/5/layout/IconCircleLabelList"/>
    <dgm:cxn modelId="{E35F097F-8D4E-4053-85E7-671248A1A428}" type="presParOf" srcId="{2F9B0A8E-F9DB-4785-98E9-756FE1913D4E}" destId="{E201AAC3-B6F2-4DC4-8F23-BAB37D523989}" srcOrd="1" destOrd="0" presId="urn:microsoft.com/office/officeart/2018/5/layout/IconCircleLabelList"/>
    <dgm:cxn modelId="{3A35F2E6-2B9D-4FA9-B5B2-0278F01EB06E}" type="presParOf" srcId="{2F9B0A8E-F9DB-4785-98E9-756FE1913D4E}" destId="{049DAB84-F5DA-4EA2-8153-F4A78795FD20}" srcOrd="2" destOrd="0" presId="urn:microsoft.com/office/officeart/2018/5/layout/IconCircleLabelList"/>
    <dgm:cxn modelId="{85C2E177-2662-495F-95BF-36CCAE9A0F9E}" type="presParOf" srcId="{2F9B0A8E-F9DB-4785-98E9-756FE1913D4E}" destId="{439E00D4-1A81-43C5-A69D-C11578F42C27}" srcOrd="3" destOrd="0" presId="urn:microsoft.com/office/officeart/2018/5/layout/IconCircleLabelList"/>
    <dgm:cxn modelId="{5D00E3F2-C131-4A17-922F-9A8A7414C738}" type="presParOf" srcId="{7BA17C74-97F0-4E5A-A515-4D20F351B28E}" destId="{8C9C9BDC-6C64-48E6-BCF1-2C5226D09AFE}" srcOrd="3" destOrd="0" presId="urn:microsoft.com/office/officeart/2018/5/layout/IconCircleLabelList"/>
    <dgm:cxn modelId="{FA2242FE-237B-4E92-AF3A-50E73A1EB321}" type="presParOf" srcId="{7BA17C74-97F0-4E5A-A515-4D20F351B28E}" destId="{3814E5CE-C471-4200-B659-4F120EB8C531}" srcOrd="4" destOrd="0" presId="urn:microsoft.com/office/officeart/2018/5/layout/IconCircleLabelList"/>
    <dgm:cxn modelId="{5392F606-DFB8-4479-84CD-8D6B19371D12}" type="presParOf" srcId="{3814E5CE-C471-4200-B659-4F120EB8C531}" destId="{1667EBFB-EFD2-4D02-8653-621B90401ACF}" srcOrd="0" destOrd="0" presId="urn:microsoft.com/office/officeart/2018/5/layout/IconCircleLabelList"/>
    <dgm:cxn modelId="{075C9173-93C3-4B2C-8430-DF86A16167B2}" type="presParOf" srcId="{3814E5CE-C471-4200-B659-4F120EB8C531}" destId="{52C0E676-E04E-4C97-B7A6-99EAB41256FA}" srcOrd="1" destOrd="0" presId="urn:microsoft.com/office/officeart/2018/5/layout/IconCircleLabelList"/>
    <dgm:cxn modelId="{274BEE64-9C6D-4170-A0EC-14B5F892AD98}" type="presParOf" srcId="{3814E5CE-C471-4200-B659-4F120EB8C531}" destId="{8A0AA009-59D6-43E8-B1F7-0F2CCED82F50}" srcOrd="2" destOrd="0" presId="urn:microsoft.com/office/officeart/2018/5/layout/IconCircleLabelList"/>
    <dgm:cxn modelId="{6406055F-4413-4C76-A4F6-CE27CCDF651D}" type="presParOf" srcId="{3814E5CE-C471-4200-B659-4F120EB8C531}" destId="{2DE03258-18DE-4C92-BA0A-34A3ABD21428}" srcOrd="3" destOrd="0" presId="urn:microsoft.com/office/officeart/2018/5/layout/IconCircleLabelList"/>
    <dgm:cxn modelId="{BCA07BE1-4FE2-4928-9EB4-FE846B6B07A2}" type="presParOf" srcId="{7BA17C74-97F0-4E5A-A515-4D20F351B28E}" destId="{E457838C-4D93-4A7B-A658-2A3F8B6538E6}" srcOrd="5" destOrd="0" presId="urn:microsoft.com/office/officeart/2018/5/layout/IconCircleLabelList"/>
    <dgm:cxn modelId="{49CA27E5-46F3-4C82-9FC5-2F661F7CB5AC}" type="presParOf" srcId="{7BA17C74-97F0-4E5A-A515-4D20F351B28E}" destId="{4DA6938C-0B54-47C4-8A91-E8A442324B40}" srcOrd="6" destOrd="0" presId="urn:microsoft.com/office/officeart/2018/5/layout/IconCircleLabelList"/>
    <dgm:cxn modelId="{08A80747-635D-4461-9DF2-9CF1991AB4A4}" type="presParOf" srcId="{4DA6938C-0B54-47C4-8A91-E8A442324B40}" destId="{679D2F62-EA37-4D45-BC4C-AD3E17331DFE}" srcOrd="0" destOrd="0" presId="urn:microsoft.com/office/officeart/2018/5/layout/IconCircleLabelList"/>
    <dgm:cxn modelId="{79474545-665B-4FB6-B8AD-A35DB57CB22D}" type="presParOf" srcId="{4DA6938C-0B54-47C4-8A91-E8A442324B40}" destId="{DC68E04C-52DC-41DD-B40E-716CB607B719}" srcOrd="1" destOrd="0" presId="urn:microsoft.com/office/officeart/2018/5/layout/IconCircleLabelList"/>
    <dgm:cxn modelId="{6CEF6014-78C6-4F2D-812D-B99725A8FD6A}" type="presParOf" srcId="{4DA6938C-0B54-47C4-8A91-E8A442324B40}" destId="{32044D9F-95AE-465D-83AA-CC819AD5E4AC}" srcOrd="2" destOrd="0" presId="urn:microsoft.com/office/officeart/2018/5/layout/IconCircleLabelList"/>
    <dgm:cxn modelId="{72A392B6-1DDA-461B-BA14-27E8AC1D371C}" type="presParOf" srcId="{4DA6938C-0B54-47C4-8A91-E8A442324B40}" destId="{AC9C8BAC-489C-458A-A7AF-DD618F57A3DF}" srcOrd="3" destOrd="0" presId="urn:microsoft.com/office/officeart/2018/5/layout/IconCircleLabelList"/>
    <dgm:cxn modelId="{1A75F9C8-06FD-4233-9182-7F35B6D04F41}" type="presParOf" srcId="{7BA17C74-97F0-4E5A-A515-4D20F351B28E}" destId="{18F11C14-1BD1-4D5C-907D-C55829332DFD}" srcOrd="7" destOrd="0" presId="urn:microsoft.com/office/officeart/2018/5/layout/IconCircleLabelList"/>
    <dgm:cxn modelId="{7603AB5D-DA58-4B40-BFBD-C66CE40762BA}" type="presParOf" srcId="{7BA17C74-97F0-4E5A-A515-4D20F351B28E}" destId="{F15DF3CE-7A40-45C6-B538-7E1BAC6A3F09}" srcOrd="8" destOrd="0" presId="urn:microsoft.com/office/officeart/2018/5/layout/IconCircleLabelList"/>
    <dgm:cxn modelId="{93B3149F-869A-40BA-B625-A74E6DF72BFB}" type="presParOf" srcId="{F15DF3CE-7A40-45C6-B538-7E1BAC6A3F09}" destId="{6F04A486-6A38-48C7-8415-B1303ABA2884}" srcOrd="0" destOrd="0" presId="urn:microsoft.com/office/officeart/2018/5/layout/IconCircleLabelList"/>
    <dgm:cxn modelId="{0221B681-7E3F-4664-AD00-47FBA6D4E719}" type="presParOf" srcId="{F15DF3CE-7A40-45C6-B538-7E1BAC6A3F09}" destId="{E34ABA17-2188-42B7-83E8-D334833DCAF7}" srcOrd="1" destOrd="0" presId="urn:microsoft.com/office/officeart/2018/5/layout/IconCircleLabelList"/>
    <dgm:cxn modelId="{7221A302-F8A5-47A9-AA2F-291E03CA0E33}" type="presParOf" srcId="{F15DF3CE-7A40-45C6-B538-7E1BAC6A3F09}" destId="{0C6E7415-2301-499D-9A14-317C8030136C}" srcOrd="2" destOrd="0" presId="urn:microsoft.com/office/officeart/2018/5/layout/IconCircleLabelList"/>
    <dgm:cxn modelId="{F8D01001-5F23-4F43-B7DD-7DD7E1087AAF}" type="presParOf" srcId="{F15DF3CE-7A40-45C6-B538-7E1BAC6A3F09}" destId="{825363E7-47FC-4C10-8FB0-238CD3D2599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49FF4C-C256-4C77-A7FD-E655925BB392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83C3E37D-115D-4EF5-9BA4-0911D063B3CC}">
      <dgm:prSet phldrT="[Текст]"/>
      <dgm:spPr/>
      <dgm:t>
        <a:bodyPr/>
        <a:lstStyle/>
        <a:p>
          <a:r>
            <a:rPr lang="ru-RU" dirty="0"/>
            <a:t>Экологическая безопасность</a:t>
          </a:r>
        </a:p>
      </dgm:t>
    </dgm:pt>
    <dgm:pt modelId="{3535070F-FF05-4C30-9B30-F81E7CE46AF5}" type="parTrans" cxnId="{08D3A26A-EA05-4CF8-A602-5256F1D9D47B}">
      <dgm:prSet/>
      <dgm:spPr/>
      <dgm:t>
        <a:bodyPr/>
        <a:lstStyle/>
        <a:p>
          <a:endParaRPr lang="ru-RU"/>
        </a:p>
      </dgm:t>
    </dgm:pt>
    <dgm:pt modelId="{4C20B330-9EDD-4CDD-BF97-099BE2684F70}" type="sibTrans" cxnId="{08D3A26A-EA05-4CF8-A602-5256F1D9D47B}">
      <dgm:prSet/>
      <dgm:spPr/>
      <dgm:t>
        <a:bodyPr/>
        <a:lstStyle/>
        <a:p>
          <a:endParaRPr lang="ru-RU"/>
        </a:p>
      </dgm:t>
    </dgm:pt>
    <dgm:pt modelId="{D85757B3-8D0F-4598-8E9B-C5215B457238}">
      <dgm:prSet phldrT="[Текст]"/>
      <dgm:spPr/>
      <dgm:t>
        <a:bodyPr/>
        <a:lstStyle/>
        <a:p>
          <a:r>
            <a:rPr lang="ru-RU" dirty="0"/>
            <a:t>Психологическая </a:t>
          </a:r>
          <a:r>
            <a:rPr lang="ru-RU" dirty="0" err="1"/>
            <a:t>безопасноть</a:t>
          </a:r>
          <a:endParaRPr lang="ru-RU" dirty="0"/>
        </a:p>
      </dgm:t>
    </dgm:pt>
    <dgm:pt modelId="{F608E6A5-74BE-4DE3-A0A6-CB2E17392A58}" type="parTrans" cxnId="{7B2E1706-D13B-4992-BBAB-2DED7BE5D4EA}">
      <dgm:prSet/>
      <dgm:spPr/>
      <dgm:t>
        <a:bodyPr/>
        <a:lstStyle/>
        <a:p>
          <a:endParaRPr lang="ru-RU"/>
        </a:p>
      </dgm:t>
    </dgm:pt>
    <dgm:pt modelId="{07200D81-BD2E-4970-B445-0BDBA76E3B95}" type="sibTrans" cxnId="{7B2E1706-D13B-4992-BBAB-2DED7BE5D4EA}">
      <dgm:prSet/>
      <dgm:spPr/>
      <dgm:t>
        <a:bodyPr/>
        <a:lstStyle/>
        <a:p>
          <a:endParaRPr lang="ru-RU"/>
        </a:p>
      </dgm:t>
    </dgm:pt>
    <dgm:pt modelId="{E50803CA-B981-47D0-8080-A647AAD49FF7}">
      <dgm:prSet phldrT="[Текст]"/>
      <dgm:spPr/>
      <dgm:t>
        <a:bodyPr/>
        <a:lstStyle/>
        <a:p>
          <a:r>
            <a:rPr lang="ru-RU" dirty="0"/>
            <a:t>Физическая безопасность</a:t>
          </a:r>
        </a:p>
      </dgm:t>
    </dgm:pt>
    <dgm:pt modelId="{006B860E-6E6F-4794-9151-FE038F0484B2}" type="parTrans" cxnId="{2B5BC6FC-C7C9-448E-89C4-E1AF93520721}">
      <dgm:prSet/>
      <dgm:spPr/>
      <dgm:t>
        <a:bodyPr/>
        <a:lstStyle/>
        <a:p>
          <a:endParaRPr lang="ru-RU"/>
        </a:p>
      </dgm:t>
    </dgm:pt>
    <dgm:pt modelId="{9C4A38F0-84DE-4D86-A843-EC14BCED0896}" type="sibTrans" cxnId="{2B5BC6FC-C7C9-448E-89C4-E1AF93520721}">
      <dgm:prSet/>
      <dgm:spPr/>
      <dgm:t>
        <a:bodyPr/>
        <a:lstStyle/>
        <a:p>
          <a:endParaRPr lang="ru-RU"/>
        </a:p>
      </dgm:t>
    </dgm:pt>
    <dgm:pt modelId="{7DB1D0BC-12AD-4706-B999-A39F9DA14654}" type="pres">
      <dgm:prSet presAssocID="{2749FF4C-C256-4C77-A7FD-E655925BB392}" presName="Name0" presStyleCnt="0">
        <dgm:presLayoutVars>
          <dgm:dir/>
          <dgm:animLvl val="lvl"/>
          <dgm:resizeHandles val="exact"/>
        </dgm:presLayoutVars>
      </dgm:prSet>
      <dgm:spPr/>
    </dgm:pt>
    <dgm:pt modelId="{0702D275-D00D-41A6-B194-2446D5A895F4}" type="pres">
      <dgm:prSet presAssocID="{83C3E37D-115D-4EF5-9BA4-0911D063B3CC}" presName="Name8" presStyleCnt="0"/>
      <dgm:spPr/>
    </dgm:pt>
    <dgm:pt modelId="{97B27377-18D4-4D98-8698-8A5F68D0BCEF}" type="pres">
      <dgm:prSet presAssocID="{83C3E37D-115D-4EF5-9BA4-0911D063B3CC}" presName="level" presStyleLbl="node1" presStyleIdx="0" presStyleCnt="3">
        <dgm:presLayoutVars>
          <dgm:chMax val="1"/>
          <dgm:bulletEnabled val="1"/>
        </dgm:presLayoutVars>
      </dgm:prSet>
      <dgm:spPr/>
    </dgm:pt>
    <dgm:pt modelId="{910AA60C-9FB7-4DFB-A3DB-006AA5AD5C91}" type="pres">
      <dgm:prSet presAssocID="{83C3E37D-115D-4EF5-9BA4-0911D063B3C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9409940-41F4-4213-8936-E3F38D7A4495}" type="pres">
      <dgm:prSet presAssocID="{D85757B3-8D0F-4598-8E9B-C5215B457238}" presName="Name8" presStyleCnt="0"/>
      <dgm:spPr/>
    </dgm:pt>
    <dgm:pt modelId="{C774899A-0469-44FC-997F-FCDC1435DEEF}" type="pres">
      <dgm:prSet presAssocID="{D85757B3-8D0F-4598-8E9B-C5215B457238}" presName="level" presStyleLbl="node1" presStyleIdx="1" presStyleCnt="3">
        <dgm:presLayoutVars>
          <dgm:chMax val="1"/>
          <dgm:bulletEnabled val="1"/>
        </dgm:presLayoutVars>
      </dgm:prSet>
      <dgm:spPr/>
    </dgm:pt>
    <dgm:pt modelId="{D043B050-89A4-4193-B005-032E2A20349B}" type="pres">
      <dgm:prSet presAssocID="{D85757B3-8D0F-4598-8E9B-C5215B45723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9013F85-B0A9-42B4-A288-1AE7D9002FAE}" type="pres">
      <dgm:prSet presAssocID="{E50803CA-B981-47D0-8080-A647AAD49FF7}" presName="Name8" presStyleCnt="0"/>
      <dgm:spPr/>
    </dgm:pt>
    <dgm:pt modelId="{A8D4E829-E878-4EDF-A139-079241F2E20F}" type="pres">
      <dgm:prSet presAssocID="{E50803CA-B981-47D0-8080-A647AAD49FF7}" presName="level" presStyleLbl="node1" presStyleIdx="2" presStyleCnt="3">
        <dgm:presLayoutVars>
          <dgm:chMax val="1"/>
          <dgm:bulletEnabled val="1"/>
        </dgm:presLayoutVars>
      </dgm:prSet>
      <dgm:spPr/>
    </dgm:pt>
    <dgm:pt modelId="{BE166767-8455-4DF9-9163-3FFBC63CDF59}" type="pres">
      <dgm:prSet presAssocID="{E50803CA-B981-47D0-8080-A647AAD49FF7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7B2E1706-D13B-4992-BBAB-2DED7BE5D4EA}" srcId="{2749FF4C-C256-4C77-A7FD-E655925BB392}" destId="{D85757B3-8D0F-4598-8E9B-C5215B457238}" srcOrd="1" destOrd="0" parTransId="{F608E6A5-74BE-4DE3-A0A6-CB2E17392A58}" sibTransId="{07200D81-BD2E-4970-B445-0BDBA76E3B95}"/>
    <dgm:cxn modelId="{5038D917-0727-4378-AE98-5EFAA2083A17}" type="presOf" srcId="{D85757B3-8D0F-4598-8E9B-C5215B457238}" destId="{D043B050-89A4-4193-B005-032E2A20349B}" srcOrd="1" destOrd="0" presId="urn:microsoft.com/office/officeart/2005/8/layout/pyramid1"/>
    <dgm:cxn modelId="{D6D32A21-E3CE-49E0-88B8-3894C3455493}" type="presOf" srcId="{D85757B3-8D0F-4598-8E9B-C5215B457238}" destId="{C774899A-0469-44FC-997F-FCDC1435DEEF}" srcOrd="0" destOrd="0" presId="urn:microsoft.com/office/officeart/2005/8/layout/pyramid1"/>
    <dgm:cxn modelId="{A580B83A-0DEC-4A67-8CED-E6B7D79EFE0B}" type="presOf" srcId="{2749FF4C-C256-4C77-A7FD-E655925BB392}" destId="{7DB1D0BC-12AD-4706-B999-A39F9DA14654}" srcOrd="0" destOrd="0" presId="urn:microsoft.com/office/officeart/2005/8/layout/pyramid1"/>
    <dgm:cxn modelId="{08D3A26A-EA05-4CF8-A602-5256F1D9D47B}" srcId="{2749FF4C-C256-4C77-A7FD-E655925BB392}" destId="{83C3E37D-115D-4EF5-9BA4-0911D063B3CC}" srcOrd="0" destOrd="0" parTransId="{3535070F-FF05-4C30-9B30-F81E7CE46AF5}" sibTransId="{4C20B330-9EDD-4CDD-BF97-099BE2684F70}"/>
    <dgm:cxn modelId="{02F35A55-3699-42FE-9168-566FA939B473}" type="presOf" srcId="{E50803CA-B981-47D0-8080-A647AAD49FF7}" destId="{BE166767-8455-4DF9-9163-3FFBC63CDF59}" srcOrd="1" destOrd="0" presId="urn:microsoft.com/office/officeart/2005/8/layout/pyramid1"/>
    <dgm:cxn modelId="{B4EC655A-776D-461C-9C2C-CD613623876C}" type="presOf" srcId="{83C3E37D-115D-4EF5-9BA4-0911D063B3CC}" destId="{97B27377-18D4-4D98-8698-8A5F68D0BCEF}" srcOrd="0" destOrd="0" presId="urn:microsoft.com/office/officeart/2005/8/layout/pyramid1"/>
    <dgm:cxn modelId="{7FEDBCA5-82C6-41A2-A717-06CD774008F2}" type="presOf" srcId="{83C3E37D-115D-4EF5-9BA4-0911D063B3CC}" destId="{910AA60C-9FB7-4DFB-A3DB-006AA5AD5C91}" srcOrd="1" destOrd="0" presId="urn:microsoft.com/office/officeart/2005/8/layout/pyramid1"/>
    <dgm:cxn modelId="{88303EFB-026A-4F22-B75D-4AA0FB9D5B94}" type="presOf" srcId="{E50803CA-B981-47D0-8080-A647AAD49FF7}" destId="{A8D4E829-E878-4EDF-A139-079241F2E20F}" srcOrd="0" destOrd="0" presId="urn:microsoft.com/office/officeart/2005/8/layout/pyramid1"/>
    <dgm:cxn modelId="{2B5BC6FC-C7C9-448E-89C4-E1AF93520721}" srcId="{2749FF4C-C256-4C77-A7FD-E655925BB392}" destId="{E50803CA-B981-47D0-8080-A647AAD49FF7}" srcOrd="2" destOrd="0" parTransId="{006B860E-6E6F-4794-9151-FE038F0484B2}" sibTransId="{9C4A38F0-84DE-4D86-A843-EC14BCED0896}"/>
    <dgm:cxn modelId="{5B523CBE-8AAD-4821-8DA1-0B0F3D814C7B}" type="presParOf" srcId="{7DB1D0BC-12AD-4706-B999-A39F9DA14654}" destId="{0702D275-D00D-41A6-B194-2446D5A895F4}" srcOrd="0" destOrd="0" presId="urn:microsoft.com/office/officeart/2005/8/layout/pyramid1"/>
    <dgm:cxn modelId="{145FC5B9-1901-4DCA-8A9A-A37422D8C898}" type="presParOf" srcId="{0702D275-D00D-41A6-B194-2446D5A895F4}" destId="{97B27377-18D4-4D98-8698-8A5F68D0BCEF}" srcOrd="0" destOrd="0" presId="urn:microsoft.com/office/officeart/2005/8/layout/pyramid1"/>
    <dgm:cxn modelId="{A9D9BDB9-8B04-44B7-85F9-071AB35C7A7B}" type="presParOf" srcId="{0702D275-D00D-41A6-B194-2446D5A895F4}" destId="{910AA60C-9FB7-4DFB-A3DB-006AA5AD5C91}" srcOrd="1" destOrd="0" presId="urn:microsoft.com/office/officeart/2005/8/layout/pyramid1"/>
    <dgm:cxn modelId="{256035A1-105C-4C4A-9B27-0E1042B391B7}" type="presParOf" srcId="{7DB1D0BC-12AD-4706-B999-A39F9DA14654}" destId="{19409940-41F4-4213-8936-E3F38D7A4495}" srcOrd="1" destOrd="0" presId="urn:microsoft.com/office/officeart/2005/8/layout/pyramid1"/>
    <dgm:cxn modelId="{176FFFD8-759B-4E9A-875D-767213E9FA93}" type="presParOf" srcId="{19409940-41F4-4213-8936-E3F38D7A4495}" destId="{C774899A-0469-44FC-997F-FCDC1435DEEF}" srcOrd="0" destOrd="0" presId="urn:microsoft.com/office/officeart/2005/8/layout/pyramid1"/>
    <dgm:cxn modelId="{F6014DA4-E02D-4D20-A26B-EAC99A066657}" type="presParOf" srcId="{19409940-41F4-4213-8936-E3F38D7A4495}" destId="{D043B050-89A4-4193-B005-032E2A20349B}" srcOrd="1" destOrd="0" presId="urn:microsoft.com/office/officeart/2005/8/layout/pyramid1"/>
    <dgm:cxn modelId="{181A1E74-1430-44F3-9BA2-61776B3B85BF}" type="presParOf" srcId="{7DB1D0BC-12AD-4706-B999-A39F9DA14654}" destId="{29013F85-B0A9-42B4-A288-1AE7D9002FAE}" srcOrd="2" destOrd="0" presId="urn:microsoft.com/office/officeart/2005/8/layout/pyramid1"/>
    <dgm:cxn modelId="{D4A0FCF9-B078-44AB-8826-6A571B434359}" type="presParOf" srcId="{29013F85-B0A9-42B4-A288-1AE7D9002FAE}" destId="{A8D4E829-E878-4EDF-A139-079241F2E20F}" srcOrd="0" destOrd="0" presId="urn:microsoft.com/office/officeart/2005/8/layout/pyramid1"/>
    <dgm:cxn modelId="{26DFB8A9-A510-4787-BA77-FA9F009948FE}" type="presParOf" srcId="{29013F85-B0A9-42B4-A288-1AE7D9002FAE}" destId="{BE166767-8455-4DF9-9163-3FFBC63CDF5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4E8604-2C40-4DD0-94DC-9ABA30CB709E}">
      <dsp:nvSpPr>
        <dsp:cNvPr id="0" name=""/>
        <dsp:cNvSpPr/>
      </dsp:nvSpPr>
      <dsp:spPr>
        <a:xfrm>
          <a:off x="328690" y="229345"/>
          <a:ext cx="1027230" cy="10272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20EED9-44A2-4DA3-BC2A-2E72620D5482}">
      <dsp:nvSpPr>
        <dsp:cNvPr id="0" name=""/>
        <dsp:cNvSpPr/>
      </dsp:nvSpPr>
      <dsp:spPr>
        <a:xfrm>
          <a:off x="547608" y="448263"/>
          <a:ext cx="589394" cy="5893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0B8167-A738-43FC-B6F3-C4AAB3BD773E}">
      <dsp:nvSpPr>
        <dsp:cNvPr id="0" name=""/>
        <dsp:cNvSpPr/>
      </dsp:nvSpPr>
      <dsp:spPr>
        <a:xfrm>
          <a:off x="313" y="1576533"/>
          <a:ext cx="1683984" cy="67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-RU" sz="1700" kern="1200"/>
            <a:t>Стратег</a:t>
          </a:r>
          <a:endParaRPr lang="en-US" sz="1700" kern="1200"/>
        </a:p>
      </dsp:txBody>
      <dsp:txXfrm>
        <a:off x="313" y="1576533"/>
        <a:ext cx="1683984" cy="673593"/>
      </dsp:txXfrm>
    </dsp:sp>
    <dsp:sp modelId="{DA605550-CA55-432A-8154-629633EFBB6C}">
      <dsp:nvSpPr>
        <dsp:cNvPr id="0" name=""/>
        <dsp:cNvSpPr/>
      </dsp:nvSpPr>
      <dsp:spPr>
        <a:xfrm>
          <a:off x="2307372" y="229345"/>
          <a:ext cx="1027230" cy="102723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01AAC3-B6F2-4DC4-8F23-BAB37D523989}">
      <dsp:nvSpPr>
        <dsp:cNvPr id="0" name=""/>
        <dsp:cNvSpPr/>
      </dsp:nvSpPr>
      <dsp:spPr>
        <a:xfrm>
          <a:off x="2526290" y="448263"/>
          <a:ext cx="589394" cy="5893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9E00D4-1A81-43C5-A69D-C11578F42C27}">
      <dsp:nvSpPr>
        <dsp:cNvPr id="0" name=""/>
        <dsp:cNvSpPr/>
      </dsp:nvSpPr>
      <dsp:spPr>
        <a:xfrm>
          <a:off x="1978995" y="1576533"/>
          <a:ext cx="1683984" cy="67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-RU" sz="1700" kern="1200"/>
            <a:t>Генератор идей</a:t>
          </a:r>
          <a:endParaRPr lang="en-US" sz="1700" kern="1200"/>
        </a:p>
      </dsp:txBody>
      <dsp:txXfrm>
        <a:off x="1978995" y="1576533"/>
        <a:ext cx="1683984" cy="673593"/>
      </dsp:txXfrm>
    </dsp:sp>
    <dsp:sp modelId="{1667EBFB-EFD2-4D02-8653-621B90401ACF}">
      <dsp:nvSpPr>
        <dsp:cNvPr id="0" name=""/>
        <dsp:cNvSpPr/>
      </dsp:nvSpPr>
      <dsp:spPr>
        <a:xfrm>
          <a:off x="4286053" y="229345"/>
          <a:ext cx="1027230" cy="102723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C0E676-E04E-4C97-B7A6-99EAB41256FA}">
      <dsp:nvSpPr>
        <dsp:cNvPr id="0" name=""/>
        <dsp:cNvSpPr/>
      </dsp:nvSpPr>
      <dsp:spPr>
        <a:xfrm>
          <a:off x="4504971" y="448263"/>
          <a:ext cx="589394" cy="58939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E03258-18DE-4C92-BA0A-34A3ABD21428}">
      <dsp:nvSpPr>
        <dsp:cNvPr id="0" name=""/>
        <dsp:cNvSpPr/>
      </dsp:nvSpPr>
      <dsp:spPr>
        <a:xfrm>
          <a:off x="3957676" y="1576533"/>
          <a:ext cx="1683984" cy="67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-RU" sz="1700" kern="1200"/>
            <a:t>Координатор усилий</a:t>
          </a:r>
          <a:endParaRPr lang="en-US" sz="1700" kern="1200"/>
        </a:p>
      </dsp:txBody>
      <dsp:txXfrm>
        <a:off x="3957676" y="1576533"/>
        <a:ext cx="1683984" cy="673593"/>
      </dsp:txXfrm>
    </dsp:sp>
    <dsp:sp modelId="{679D2F62-EA37-4D45-BC4C-AD3E17331DFE}">
      <dsp:nvSpPr>
        <dsp:cNvPr id="0" name=""/>
        <dsp:cNvSpPr/>
      </dsp:nvSpPr>
      <dsp:spPr>
        <a:xfrm>
          <a:off x="1318031" y="2671123"/>
          <a:ext cx="1027230" cy="102723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68E04C-52DC-41DD-B40E-716CB607B719}">
      <dsp:nvSpPr>
        <dsp:cNvPr id="0" name=""/>
        <dsp:cNvSpPr/>
      </dsp:nvSpPr>
      <dsp:spPr>
        <a:xfrm>
          <a:off x="1536949" y="2890041"/>
          <a:ext cx="589394" cy="58939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9C8BAC-489C-458A-A7AF-DD618F57A3DF}">
      <dsp:nvSpPr>
        <dsp:cNvPr id="0" name=""/>
        <dsp:cNvSpPr/>
      </dsp:nvSpPr>
      <dsp:spPr>
        <a:xfrm>
          <a:off x="989654" y="4018310"/>
          <a:ext cx="1683984" cy="67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-RU" sz="1700" kern="1200" dirty="0"/>
            <a:t>«Пиарщик»</a:t>
          </a:r>
          <a:endParaRPr lang="en-US" sz="1700" kern="1200" dirty="0"/>
        </a:p>
      </dsp:txBody>
      <dsp:txXfrm>
        <a:off x="989654" y="4018310"/>
        <a:ext cx="1683984" cy="673593"/>
      </dsp:txXfrm>
    </dsp:sp>
    <dsp:sp modelId="{6F04A486-6A38-48C7-8415-B1303ABA2884}">
      <dsp:nvSpPr>
        <dsp:cNvPr id="0" name=""/>
        <dsp:cNvSpPr/>
      </dsp:nvSpPr>
      <dsp:spPr>
        <a:xfrm>
          <a:off x="3296713" y="2671123"/>
          <a:ext cx="1027230" cy="102723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4ABA17-2188-42B7-83E8-D334833DCAF7}">
      <dsp:nvSpPr>
        <dsp:cNvPr id="0" name=""/>
        <dsp:cNvSpPr/>
      </dsp:nvSpPr>
      <dsp:spPr>
        <a:xfrm>
          <a:off x="3515631" y="2890041"/>
          <a:ext cx="589394" cy="58939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5363E7-47FC-4C10-8FB0-238CD3D25997}">
      <dsp:nvSpPr>
        <dsp:cNvPr id="0" name=""/>
        <dsp:cNvSpPr/>
      </dsp:nvSpPr>
      <dsp:spPr>
        <a:xfrm>
          <a:off x="2968336" y="4018310"/>
          <a:ext cx="1683984" cy="67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-RU" sz="1700" kern="1200" dirty="0"/>
            <a:t>КОММУНИКАТОР</a:t>
          </a:r>
          <a:endParaRPr lang="en-US" sz="1700" kern="1200" dirty="0"/>
        </a:p>
      </dsp:txBody>
      <dsp:txXfrm>
        <a:off x="2968336" y="4018310"/>
        <a:ext cx="1683984" cy="6735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B27377-18D4-4D98-8698-8A5F68D0BCEF}">
      <dsp:nvSpPr>
        <dsp:cNvPr id="0" name=""/>
        <dsp:cNvSpPr/>
      </dsp:nvSpPr>
      <dsp:spPr>
        <a:xfrm>
          <a:off x="1230274" y="0"/>
          <a:ext cx="1230274" cy="919121"/>
        </a:xfrm>
        <a:prstGeom prst="trapezoid">
          <a:avLst>
            <a:gd name="adj" fmla="val 6692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Экологическая безопасность</a:t>
          </a:r>
        </a:p>
      </dsp:txBody>
      <dsp:txXfrm>
        <a:off x="1230274" y="0"/>
        <a:ext cx="1230274" cy="919121"/>
      </dsp:txXfrm>
    </dsp:sp>
    <dsp:sp modelId="{C774899A-0469-44FC-997F-FCDC1435DEEF}">
      <dsp:nvSpPr>
        <dsp:cNvPr id="0" name=""/>
        <dsp:cNvSpPr/>
      </dsp:nvSpPr>
      <dsp:spPr>
        <a:xfrm>
          <a:off x="615137" y="919121"/>
          <a:ext cx="2460549" cy="919121"/>
        </a:xfrm>
        <a:prstGeom prst="trapezoid">
          <a:avLst>
            <a:gd name="adj" fmla="val 6692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Психологическая </a:t>
          </a:r>
          <a:r>
            <a:rPr lang="ru-RU" sz="1500" kern="1200" dirty="0" err="1"/>
            <a:t>безопасноть</a:t>
          </a:r>
          <a:endParaRPr lang="ru-RU" sz="1500" kern="1200" dirty="0"/>
        </a:p>
      </dsp:txBody>
      <dsp:txXfrm>
        <a:off x="1045733" y="919121"/>
        <a:ext cx="1599357" cy="919121"/>
      </dsp:txXfrm>
    </dsp:sp>
    <dsp:sp modelId="{A8D4E829-E878-4EDF-A139-079241F2E20F}">
      <dsp:nvSpPr>
        <dsp:cNvPr id="0" name=""/>
        <dsp:cNvSpPr/>
      </dsp:nvSpPr>
      <dsp:spPr>
        <a:xfrm>
          <a:off x="0" y="1838242"/>
          <a:ext cx="3690824" cy="919121"/>
        </a:xfrm>
        <a:prstGeom prst="trapezoid">
          <a:avLst>
            <a:gd name="adj" fmla="val 6692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Физическая безопасность</a:t>
          </a:r>
        </a:p>
      </dsp:txBody>
      <dsp:txXfrm>
        <a:off x="645894" y="1838242"/>
        <a:ext cx="2399035" cy="9191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4D7B0-6550-4F94-8D16-BB676F9D795C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64416-E7CF-4F10-BC4E-17B9EC700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097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68c38ac6b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68c38ac6b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A6DE16-60E2-468F-8783-DADE6B196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7204BC-855A-4020-A739-5E96DCD6DA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F5CC99-AD2D-44CE-9092-EFB35B687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F57F0F-DBC3-4E90-AD6C-33F40D7CD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E44B8E-E8D8-4789-85DC-A8A2ECA3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F34A21-F50D-406F-A384-F4E5765FE52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1787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8E583A-18E7-48C5-98B2-3A461B3C1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AFCE1A-DB62-49AC-BF72-F8D3ABBD86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0E910C-A7F5-40FF-90BE-DAA5514CC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7A94FD-49B4-4387-85E6-B5303636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80B013-1B5F-4C17-99C2-9CD67553B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FB668-B3B7-4F31-801D-B60E2D6BB3B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7205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3AFEC9-8C84-4C91-841D-A1C9E71DD9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743892-4B32-4082-8135-7A21E65665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B1EF97-2F21-4B1E-9CFE-D94A02655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7F5177-4A80-4D5B-8D59-BEA2FE62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55D7A0-2484-4418-B57D-DC928A73C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89FC36-490E-4F65-895B-EC0511D5715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0541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F35C6430-8418-442F-977C-6D34C0E35877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3F68-326D-4590-9F0C-FE5841A31BC6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86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6430-8418-442F-977C-6D34C0E35877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3F68-326D-4590-9F0C-FE5841A3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577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6430-8418-442F-977C-6D34C0E35877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3F68-326D-4590-9F0C-FE5841A31BC6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631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6430-8418-442F-977C-6D34C0E35877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3F68-326D-4590-9F0C-FE5841A3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826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6430-8418-442F-977C-6D34C0E35877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3F68-326D-4590-9F0C-FE5841A3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635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6430-8418-442F-977C-6D34C0E35877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3F68-326D-4590-9F0C-FE5841A3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486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6430-8418-442F-977C-6D34C0E35877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3F68-326D-4590-9F0C-FE5841A3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2303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6430-8418-442F-977C-6D34C0E35877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3F68-326D-4590-9F0C-FE5841A3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446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3C093B-12C5-42C7-85F0-5B04199F9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34E899-C7F4-444A-A24E-A6D4877A8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706213-0702-43DE-A0E8-A0DC444C1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FEF57E-939D-4999-B575-778865117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46B38E-8FF8-46A3-8258-5C2F8D4D3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2256B-A796-4CE8-9DC2-CC1B05ABB66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7746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6430-8418-442F-977C-6D34C0E35877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3F68-326D-4590-9F0C-FE5841A31BC6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089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6430-8418-442F-977C-6D34C0E35877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3F68-326D-4590-9F0C-FE5841A3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4595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6430-8418-442F-977C-6D34C0E35877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3F68-326D-4590-9F0C-FE5841A31BC6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078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9374E7-9F90-478C-92BB-C883B614F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557518-F701-4744-8B12-E9DB03C7D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CC01D1-115D-49A1-BD82-FA4B538D5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F0624D-0A9F-402C-B8B8-733824C9A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96CCDB-61A5-47F8-B390-F423DA788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05F9A4-49D9-47F2-9658-DC6190932A7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6536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41ED28-259F-4E14-A1BD-3ED7EAC97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FBD39B-1DA7-473E-9956-8822D543B9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4FAAD5-2C04-4E4E-9815-2163CCFF08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1A22E0-5E46-43DD-9AEE-E9DD31164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2448D1-D5BE-4703-8EF4-386BB24A0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B3FEFB-877B-4A72-A3FC-1D9D55D76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5EBF0F-2199-4E75-85BA-F4A2B4AA9B0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7546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881C7C-0571-483E-8D26-B3F72E39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CDD1B8-FD97-4D54-B918-55209C9DD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E1C992-3DF7-49A4-89B4-47EE4CE7E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0D8DCB-A8D0-4804-91C7-818683ED3C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4160EE1-347D-40D7-A0C9-15675D035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C7AFF66-2D48-4CD7-9487-A7DA0E4EC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7EC3F04-ED2B-44BA-A313-5BAF64102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711EF29-E053-43A0-8261-3CA653228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C5181E-5745-45A7-A502-19921E0376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4228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641A31-C38A-483D-93EA-54B4D1711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949D59-188D-4BDB-91E5-8FC5A4062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0815894-D08C-4D3A-8847-3DF2458C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D78236A-C616-4948-A583-97CC7C954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A71C92-9284-4814-9F0E-0F8075984C8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9639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8F4FB7C-4438-40AF-B91C-7E16C94B4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4C53FF-B13D-4909-A5A4-C57E8A597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98A08C6-F9BD-4E07-81E3-4C5E3CE5F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44A79-5568-4B07-A4B9-A4833FCB5F2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1192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B14804-F02F-4362-A583-03D2B5606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F7C4B9-AE6F-4518-9765-13965B281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1DAA7D-3131-4885-9840-D0F6DBD6E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EA44FD-B306-4836-8556-D61ACDC6D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BAC53F-FB06-4650-84A4-C9140655A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9C9069-7010-4A2F-AD9C-4F1E2A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1FCCB-EF09-4B9E-8222-E7934E9E314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3734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E7C7A-0393-403B-9E24-B7204226F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818996F-ED49-492A-863C-6FB11B5974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2FB69F-D3E3-4C51-AC5C-549EC40B0D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409CA1-9936-4F10-95CA-635D26DEC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266B39-4ECA-4E04-9D88-6D585C13B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5B38C2-1A7D-4E44-A01E-C3F6C4F98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E6953-E024-4F4E-B4CC-48C5E11D6C5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4021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A07686B-4E8E-4526-A0BF-71393D02A1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7AE798C-7000-4558-8BBB-2E127E978E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3C87B1A-1A5F-4AF0-A1F5-51CAD4BE682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F1E3A7C-9D9E-413E-BF8D-F9EBDD7AD6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8EA1050-28B6-40D7-9166-7AF25E66C34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478748B-3253-4301-A4C1-E287F48F0ED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8796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35C6430-8418-442F-977C-6D34C0E35877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4BC3F68-326D-4590-9F0C-FE5841A31BC6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48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60E45-064F-4AF4-B563-19E9C4AED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3856" y="5194569"/>
            <a:ext cx="7120646" cy="1228607"/>
          </a:xfrm>
        </p:spPr>
        <p:txBody>
          <a:bodyPr>
            <a:normAutofit fontScale="90000"/>
          </a:bodyPr>
          <a:lstStyle/>
          <a:p>
            <a:r>
              <a:rPr lang="ru-RU" altLang="ru-RU" sz="3100" b="1" dirty="0"/>
              <a:t>Советы по безопасности образовательной среды в школах: </a:t>
            </a:r>
            <a:br>
              <a:rPr lang="ru-RU" altLang="ru-RU" sz="3100" b="1" dirty="0"/>
            </a:br>
            <a:r>
              <a:rPr lang="ru-RU" altLang="ru-RU" sz="3100" dirty="0"/>
              <a:t>задачи и возможности</a:t>
            </a:r>
            <a:r>
              <a:rPr lang="ru-RU" altLang="ru-RU" dirty="0"/>
              <a:t>  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F23A57-F900-4070-849B-AD920F7DD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77071" y="5194569"/>
            <a:ext cx="1974715" cy="1228608"/>
          </a:xfrm>
        </p:spPr>
        <p:txBody>
          <a:bodyPr/>
          <a:lstStyle/>
          <a:p>
            <a:r>
              <a:rPr lang="ru-RU" altLang="ru-RU" b="1" dirty="0"/>
              <a:t>КИРИЛЛОВ П.Н., К.ПСИХОЛ.Н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1522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6AB9711F-9D4F-49B4-892B-FEF66AA2F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Oval 5">
            <a:extLst>
              <a:ext uri="{FF2B5EF4-FFF2-40B4-BE49-F238E27FC236}">
                <a16:creationId xmlns:a16="http://schemas.microsoft.com/office/drawing/2014/main" id="{3A32867E-64D3-4B51-85AC-D771EA43C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FD44988-8DFE-46FC-967A-F6DB26538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300593E1-C77D-424C-B650-73B91A7DB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46A7CDBA-82DE-4BA2-82C1-95DBFAA84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31ACF69-EAFF-4EA7-96C9-B8A7F9F85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500" spc="200">
                <a:solidFill>
                  <a:srgbClr val="FFFFFF"/>
                </a:solidFill>
              </a:rPr>
              <a:t>Cреда, направляющая энергию в «здоровое» русло: сенсорная интеграция </a:t>
            </a:r>
          </a:p>
        </p:txBody>
      </p:sp>
      <p:pic>
        <p:nvPicPr>
          <p:cNvPr id="30724" name="Picture 4" descr="Image result for koosh ball sensory integration">
            <a:extLst>
              <a:ext uri="{FF2B5EF4-FFF2-40B4-BE49-F238E27FC236}">
                <a16:creationId xmlns:a16="http://schemas.microsoft.com/office/drawing/2014/main" id="{5EF25061-6211-4062-B890-3E8CDA5A0C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6" r="-1" b="11258"/>
          <a:stretch/>
        </p:blipFill>
        <p:spPr bwMode="auto">
          <a:xfrm>
            <a:off x="20" y="10"/>
            <a:ext cx="4664922" cy="439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Image result for sensory integration tools">
            <a:extLst>
              <a:ext uri="{FF2B5EF4-FFF2-40B4-BE49-F238E27FC236}">
                <a16:creationId xmlns:a16="http://schemas.microsoft.com/office/drawing/2014/main" id="{8DDB7652-48EB-48F9-82D7-9ADB6CB28E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3" r="-1" b="15078"/>
          <a:stretch/>
        </p:blipFill>
        <p:spPr bwMode="auto">
          <a:xfrm>
            <a:off x="4842931" y="10"/>
            <a:ext cx="7352867" cy="439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375A45C-AB1F-431B-BB67-DEC9F583B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9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2E38BCF6-D504-4397-9838-6B6E483D0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Oval 5">
            <a:extLst>
              <a:ext uri="{FF2B5EF4-FFF2-40B4-BE49-F238E27FC236}">
                <a16:creationId xmlns:a16="http://schemas.microsoft.com/office/drawing/2014/main" id="{A9459DCB-24BA-4C67-A940-FE411D6A2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A0BE2A6-904F-417A-B4D2-26CADDE5F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56175145-C56A-46AF-AE3B-3451B19FA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31ACF69-EAFF-4EA7-96C9-B8A7F9F85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271" y="681318"/>
            <a:ext cx="3492552" cy="32214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spc="200"/>
              <a:t>Cреда, направляющая энергию в «здоровое» русло: сенсорная интеграция 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DC51E28-CB41-4DC0-A8AA-EF16C1A7E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4566" y="3925122"/>
            <a:ext cx="29260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698" name="Picture 2" descr="Image result for hokki stool">
            <a:extLst>
              <a:ext uri="{FF2B5EF4-FFF2-40B4-BE49-F238E27FC236}">
                <a16:creationId xmlns:a16="http://schemas.microsoft.com/office/drawing/2014/main" id="{36A7FA77-DD57-484D-9B9C-2F3A4E1EED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8" r="12422" b="3"/>
          <a:stretch/>
        </p:blipFill>
        <p:spPr bwMode="auto">
          <a:xfrm>
            <a:off x="3392091" y="3264090"/>
            <a:ext cx="4027002" cy="3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Image result for alternative seating classroom">
            <a:extLst>
              <a:ext uri="{FF2B5EF4-FFF2-40B4-BE49-F238E27FC236}">
                <a16:creationId xmlns:a16="http://schemas.microsoft.com/office/drawing/2014/main" id="{0DADB4D1-DB9F-453B-9250-6D141133D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r="12664" b="-4"/>
          <a:stretch/>
        </p:blipFill>
        <p:spPr bwMode="auto">
          <a:xfrm>
            <a:off x="1068645" y="10"/>
            <a:ext cx="4113440" cy="3920034"/>
          </a:xfrm>
          <a:custGeom>
            <a:avLst/>
            <a:gdLst>
              <a:gd name="connsiteX0" fmla="*/ 0 w 4113440"/>
              <a:gd name="connsiteY0" fmla="*/ 0 h 3920044"/>
              <a:gd name="connsiteX1" fmla="*/ 4113440 w 4113440"/>
              <a:gd name="connsiteY1" fmla="*/ 0 h 3920044"/>
              <a:gd name="connsiteX2" fmla="*/ 4113440 w 4113440"/>
              <a:gd name="connsiteY2" fmla="*/ 3103224 h 3920044"/>
              <a:gd name="connsiteX3" fmla="*/ 2157388 w 4113440"/>
              <a:gd name="connsiteY3" fmla="*/ 3103224 h 3920044"/>
              <a:gd name="connsiteX4" fmla="*/ 2157388 w 4113440"/>
              <a:gd name="connsiteY4" fmla="*/ 3920044 h 3920044"/>
              <a:gd name="connsiteX5" fmla="*/ 0 w 4113440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3440" h="3920044">
                <a:moveTo>
                  <a:pt x="0" y="0"/>
                </a:moveTo>
                <a:lnTo>
                  <a:pt x="4113440" y="0"/>
                </a:lnTo>
                <a:lnTo>
                  <a:pt x="4113440" y="3103224"/>
                </a:lnTo>
                <a:lnTo>
                  <a:pt x="2157388" y="3103224"/>
                </a:lnTo>
                <a:lnTo>
                  <a:pt x="2157388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Image result for sensory integration in classroom">
            <a:extLst>
              <a:ext uri="{FF2B5EF4-FFF2-40B4-BE49-F238E27FC236}">
                <a16:creationId xmlns:a16="http://schemas.microsoft.com/office/drawing/2014/main" id="{8ED39A3D-45B2-410E-8863-D7E600A7B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4" r="26788" b="-4"/>
          <a:stretch/>
        </p:blipFill>
        <p:spPr bwMode="auto">
          <a:xfrm>
            <a:off x="5341183" y="681318"/>
            <a:ext cx="2077912" cy="241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Image result for alternative seating classroom">
            <a:extLst>
              <a:ext uri="{FF2B5EF4-FFF2-40B4-BE49-F238E27FC236}">
                <a16:creationId xmlns:a16="http://schemas.microsoft.com/office/drawing/2014/main" id="{0B4FABE6-B248-497F-AACA-1D2ACC4342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27" b="-5"/>
          <a:stretch/>
        </p:blipFill>
        <p:spPr bwMode="auto">
          <a:xfrm>
            <a:off x="3275" y="4069977"/>
            <a:ext cx="3230733" cy="201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20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D10B9A-9EA3-4AAF-980A-0FAC50C80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Школьное здание – тоже учитель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6E4723-DC02-42FC-B2EE-6227DCF30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583" y="2084832"/>
            <a:ext cx="10515600" cy="236537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«Архитектура – это кристаллизованная педагогика. Здания… имеют свою скрытую учебную программу, которая реализуется не хуже любого курса, преподаваемого в их стенах». </a:t>
            </a:r>
          </a:p>
          <a:p>
            <a:pPr marL="0" indent="0">
              <a:buNone/>
            </a:pPr>
            <a:r>
              <a:rPr lang="ru-RU" dirty="0"/>
              <a:t>Дэвид Орр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1E5F816-478C-42BF-8D34-F29D84E95A24}"/>
              </a:ext>
            </a:extLst>
          </p:cNvPr>
          <p:cNvSpPr/>
          <p:nvPr/>
        </p:nvSpPr>
        <p:spPr>
          <a:xfrm>
            <a:off x="838200" y="5860534"/>
            <a:ext cx="4598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https://files.eric.ed.gov/fulltext/EJ1078034.pdf</a:t>
            </a:r>
          </a:p>
        </p:txBody>
      </p:sp>
    </p:spTree>
    <p:extLst>
      <p:ext uri="{BB962C8B-B14F-4D97-AF65-F5344CB8AC3E}">
        <p14:creationId xmlns:p14="http://schemas.microsoft.com/office/powerpoint/2010/main" val="4143749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1/16/Hainan_Medical_College_-_14.jpg/1280px-Hainan_Medical_College_-_14.jpg">
            <a:extLst>
              <a:ext uri="{FF2B5EF4-FFF2-40B4-BE49-F238E27FC236}">
                <a16:creationId xmlns:a16="http://schemas.microsoft.com/office/drawing/2014/main" id="{089F2935-8F6D-40A2-8248-871297A41C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7" b="157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116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61657BD-3333-446A-A16A-CBDC77C8E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2CAFF06-4D3A-42A5-8614-B1FA47EA0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6" cy="557106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010" name="Picture 2" descr="Image result for ÑÐºÐ¾Ð»ÑÐ½ÑÐµ ÑÐµÐºÑÐµÐ°ÑÐ¸Ð¸">
            <a:extLst>
              <a:ext uri="{FF2B5EF4-FFF2-40B4-BE49-F238E27FC236}">
                <a16:creationId xmlns:a16="http://schemas.microsoft.com/office/drawing/2014/main" id="{2FD8CE23-9462-48CA-B439-6624056553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580"/>
          <a:stretch/>
        </p:blipFill>
        <p:spPr bwMode="auto">
          <a:xfrm>
            <a:off x="2017961" y="804333"/>
            <a:ext cx="8156074" cy="524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726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61657BD-3333-446A-A16A-CBDC77C8E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2CAFF06-4D3A-42A5-8614-B1FA47EA0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6" cy="557106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38" name="Picture 2" descr="Image result for learning spaces">
            <a:extLst>
              <a:ext uri="{FF2B5EF4-FFF2-40B4-BE49-F238E27FC236}">
                <a16:creationId xmlns:a16="http://schemas.microsoft.com/office/drawing/2014/main" id="{2BE520CB-6207-4ABA-B3E4-FF4CDDAAB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4239" y="804333"/>
            <a:ext cx="7923518" cy="524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689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516AF7B8-224C-495B-B169-B7C0A5F565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Креативная среда, которая стимулирует познавательные потребности</a:t>
            </a:r>
          </a:p>
        </p:txBody>
      </p:sp>
      <p:pic>
        <p:nvPicPr>
          <p:cNvPr id="5" name="Picture 4" descr="Image result for Ð¿Ð¸ÑÐ°Ð¼Ð¸Ð´Ð° Ð¼Ð°ÑÐ»Ð¾Ñ">
            <a:extLst>
              <a:ext uri="{FF2B5EF4-FFF2-40B4-BE49-F238E27FC236}">
                <a16:creationId xmlns:a16="http://schemas.microsoft.com/office/drawing/2014/main" id="{6771BE48-2499-4625-A2ED-23014DC3C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366" y="1902801"/>
            <a:ext cx="5156546" cy="416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6138FA96-1144-418C-B1F5-EABB39C15920}"/>
              </a:ext>
            </a:extLst>
          </p:cNvPr>
          <p:cNvSpPr/>
          <p:nvPr/>
        </p:nvSpPr>
        <p:spPr>
          <a:xfrm>
            <a:off x="3073400" y="2540001"/>
            <a:ext cx="2671776" cy="1468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6F706AF-1808-464B-BA0C-230FDBD9A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2960"/>
            <a:ext cx="0" cy="6035040"/>
          </a:xfrm>
          <a:prstGeom prst="line">
            <a:avLst/>
          </a:prstGeom>
          <a:ln w="19050">
            <a:solidFill>
              <a:srgbClr val="6A6D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image016">
            <a:extLst>
              <a:ext uri="{FF2B5EF4-FFF2-40B4-BE49-F238E27FC236}">
                <a16:creationId xmlns:a16="http://schemas.microsoft.com/office/drawing/2014/main" id="{7FAE2CCB-E24B-4B89-B515-76B923921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2110"/>
          <a:stretch/>
        </p:blipFill>
        <p:spPr bwMode="auto">
          <a:xfrm>
            <a:off x="1024128" y="822960"/>
            <a:ext cx="9813205" cy="521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183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5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QR Periodic Table">
            <a:extLst>
              <a:ext uri="{FF2B5EF4-FFF2-40B4-BE49-F238E27FC236}">
                <a16:creationId xmlns:a16="http://schemas.microsoft.com/office/drawing/2014/main" id="{B80FE8B7-76CE-4326-83E0-1CE345BB1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9" y="929040"/>
            <a:ext cx="3122143" cy="190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6" name="Picture 6" descr="ÐÐ°ÑÑÐ¸Ð½ÐºÐ¸ Ð¿Ð¾ Ð·Ð°Ð¿ÑÐ¾ÑÑ qr codes nature">
            <a:extLst>
              <a:ext uri="{FF2B5EF4-FFF2-40B4-BE49-F238E27FC236}">
                <a16:creationId xmlns:a16="http://schemas.microsoft.com/office/drawing/2014/main" id="{123B7768-2AE4-4142-9241-381AF1A0D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9" y="3947735"/>
            <a:ext cx="3104943" cy="207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Improve Writing with QR CODES: This blog post includes step by step directions along with a video tutorial on how to implement QR codes to motivate your students to provide quality writing assignments.">
            <a:extLst>
              <a:ext uri="{FF2B5EF4-FFF2-40B4-BE49-F238E27FC236}">
                <a16:creationId xmlns:a16="http://schemas.microsoft.com/office/drawing/2014/main" id="{254608E8-926F-4A22-9CF0-A973B463C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1676" y="1161273"/>
            <a:ext cx="3252903" cy="454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ÐÐ°ÑÑÐ¸Ð½ÐºÐ¸ Ð¿Ð¾ Ð·Ð°Ð¿ÑÐ¾ÑÑ qr ÐºÐ¾Ð´">
            <a:extLst>
              <a:ext uri="{FF2B5EF4-FFF2-40B4-BE49-F238E27FC236}">
                <a16:creationId xmlns:a16="http://schemas.microsoft.com/office/drawing/2014/main" id="{B13CA811-178E-4403-8801-765FCE60E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3518" y="1873500"/>
            <a:ext cx="3252903" cy="312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704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42E59668-3C21-4C75-9F1D-FC8FC2F32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" name="Oval 5">
            <a:extLst>
              <a:ext uri="{FF2B5EF4-FFF2-40B4-BE49-F238E27FC236}">
                <a16:creationId xmlns:a16="http://schemas.microsoft.com/office/drawing/2014/main" id="{52A002CF-6EAF-497D-9B9B-EF9F44518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BF631B04-CB79-4ABB-B631-511E05B25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0481CA86-EF04-4CCF-855B-0D3FA1216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6AAADF3-4504-485E-9FD1-A0115962B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9349" y="0"/>
            <a:ext cx="46200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9DD9525-2F78-4E82-BB4B-35CD2EBE9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271" y="681318"/>
            <a:ext cx="3492552" cy="32214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spc="200">
                <a:solidFill>
                  <a:srgbClr val="FFFFFF"/>
                </a:solidFill>
              </a:rPr>
              <a:t>Стимулирующая среда: в классе, за пределами класса и вне школы</a:t>
            </a:r>
          </a:p>
        </p:txBody>
      </p:sp>
      <p:pic>
        <p:nvPicPr>
          <p:cNvPr id="6146" name="Picture 2" descr="ÐÐ°ÑÑÐ¸Ð½ÐºÐ¸ Ð¿Ð¾ Ð·Ð°Ð¿ÑÐ¾ÑÑ ÑÐ¾ÑÐ¾ÑÐºÐ¾Ð»Ð°">
            <a:extLst>
              <a:ext uri="{FF2B5EF4-FFF2-40B4-BE49-F238E27FC236}">
                <a16:creationId xmlns:a16="http://schemas.microsoft.com/office/drawing/2014/main" id="{EF0D78D3-657A-4133-A890-DF94892A8D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1" r="19169"/>
          <a:stretch/>
        </p:blipFill>
        <p:spPr bwMode="auto">
          <a:xfrm>
            <a:off x="-1" y="-975"/>
            <a:ext cx="3629321" cy="335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6d3b59277d96026efe720bd7b0b2ec9.jpg">
            <a:extLst>
              <a:ext uri="{FF2B5EF4-FFF2-40B4-BE49-F238E27FC236}">
                <a16:creationId xmlns:a16="http://schemas.microsoft.com/office/drawing/2014/main" id="{6A392333-3008-4347-8F1D-D362C1B76D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5" r="28508" b="1"/>
          <a:stretch/>
        </p:blipFill>
        <p:spPr bwMode="auto">
          <a:xfrm>
            <a:off x="3789575" y="10"/>
            <a:ext cx="3633464" cy="335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ÐÐ°ÑÑÐ¸Ð½ÐºÐ¸ Ð¿Ð¾ Ð·Ð°Ð¿ÑÐ¾ÑÑ sta-ÑÑÑÐ´Ð¸Ñ Ð¼Ð¾Ð´ÑÐ»Ñ">
            <a:extLst>
              <a:ext uri="{FF2B5EF4-FFF2-40B4-BE49-F238E27FC236}">
                <a16:creationId xmlns:a16="http://schemas.microsoft.com/office/drawing/2014/main" id="{35EB3D0E-6C04-4D43-BDBE-6C96B073C9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6" r="-1" b="13551"/>
          <a:stretch/>
        </p:blipFill>
        <p:spPr bwMode="auto">
          <a:xfrm>
            <a:off x="-4144" y="3494689"/>
            <a:ext cx="7423238" cy="336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1511B80B-EF72-4801-A384-8D8275769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4566" y="3925122"/>
            <a:ext cx="292608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utoShape 4" descr="ÐÐ°ÑÑÐ¸Ð½ÐºÐ¸ Ð¿Ð¾ Ð·Ð°Ð¿ÑÐ¾ÑÑ ÐºÐ²Ð°Ð½ÑÐ¾ÑÐ¸ÑÐ¼">
            <a:extLst>
              <a:ext uri="{FF2B5EF4-FFF2-40B4-BE49-F238E27FC236}">
                <a16:creationId xmlns:a16="http://schemas.microsoft.com/office/drawing/2014/main" id="{AC34CBA8-9AC7-4039-ABC9-08D1AB75BA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2" descr="ÐÐ°ÑÑÐ¸Ð½ÐºÐ¸ Ð¿Ð¾ Ð·Ð°Ð¿ÑÐ¾ÑÑ sta-ÑÑÑÐ´Ð¸Ñ Ð¼Ð¾Ð´ÑÐ»Ñ">
            <a:extLst>
              <a:ext uri="{FF2B5EF4-FFF2-40B4-BE49-F238E27FC236}">
                <a16:creationId xmlns:a16="http://schemas.microsoft.com/office/drawing/2014/main" id="{2E09CF2A-CADD-41F4-A38A-4C3E07F00D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285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0DD8FDBB-FB69-42EE-BD5D-ABE4C3904957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E5B6C76-7822-4F18-B480-FB7447ED311C}"/>
              </a:ext>
            </a:extLst>
          </p:cNvPr>
          <p:cNvSpPr txBox="1">
            <a:spLocks/>
          </p:cNvSpPr>
          <p:nvPr/>
        </p:nvSpPr>
        <p:spPr>
          <a:xfrm>
            <a:off x="1024128" y="0"/>
            <a:ext cx="3526607" cy="3784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Советник – хорошо, а совет - лучше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3CC3F40-DDCB-41D9-BC3A-053626F43754}"/>
              </a:ext>
            </a:extLst>
          </p:cNvPr>
          <p:cNvSpPr txBox="1">
            <a:spLocks/>
          </p:cNvSpPr>
          <p:nvPr/>
        </p:nvSpPr>
        <p:spPr>
          <a:xfrm>
            <a:off x="1024128" y="3414713"/>
            <a:ext cx="3824319" cy="291428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С многогранной работой Советника по безопасности лучше справится Совет, участники которого распределяют между собой функции. </a:t>
            </a:r>
          </a:p>
        </p:txBody>
      </p:sp>
    </p:spTree>
    <p:extLst>
      <p:ext uri="{BB962C8B-B14F-4D97-AF65-F5344CB8AC3E}">
        <p14:creationId xmlns:p14="http://schemas.microsoft.com/office/powerpoint/2010/main" val="141044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A2FB9A-B203-42EC-8739-DC410A813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Психологические аспекты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29F8C1-F483-42A2-BBE5-77890362A1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594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04AD65-0C8A-4C38-B904-F988A95BE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Выстраиваем среду так, чтобы минимизировать проблемы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2FFA6D-2EE7-48D2-B52F-10155250E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084832"/>
            <a:ext cx="9720073" cy="11430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3200" dirty="0"/>
              <a:t>Иногда сама атмосфера, психологическая среда школы, стиль преподавания увеличивает риск нежелательного поведения.</a:t>
            </a:r>
            <a:endParaRPr lang="ru-RU" dirty="0"/>
          </a:p>
        </p:txBody>
      </p:sp>
      <p:pic>
        <p:nvPicPr>
          <p:cNvPr id="1026" name="Picture 2" descr="ÐÐ°ÑÑÐ¸Ð½ÐºÐ¸ Ð¿Ð¾ Ð·Ð°Ð¿ÑÐ¾ÑÑ bored student">
            <a:extLst>
              <a:ext uri="{FF2B5EF4-FFF2-40B4-BE49-F238E27FC236}">
                <a16:creationId xmlns:a16="http://schemas.microsoft.com/office/drawing/2014/main" id="{B472C9AF-0AD2-4D5B-9C1B-85C9286EF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8" y="3177160"/>
            <a:ext cx="5923324" cy="256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boring school class">
            <a:extLst>
              <a:ext uri="{FF2B5EF4-FFF2-40B4-BE49-F238E27FC236}">
                <a16:creationId xmlns:a16="http://schemas.microsoft.com/office/drawing/2014/main" id="{795AADC8-1C74-465C-8B11-4DBC67EEC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177161"/>
            <a:ext cx="3435626" cy="257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353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63770-8235-4032-A567-5BFAC4332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циклы неудач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2A7B3695-6D99-42B0-896B-3D0983D40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084832"/>
            <a:ext cx="9720073" cy="11430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3200" dirty="0"/>
              <a:t>Мало связи с жизнью </a:t>
            </a:r>
            <a:r>
              <a:rPr lang="en-US" sz="3200" dirty="0">
                <a:sym typeface="Wingdings" panose="05000000000000000000" pitchFamily="2" charset="2"/>
              </a:rPr>
              <a:t> </a:t>
            </a:r>
            <a:r>
              <a:rPr lang="ru-RU" sz="3200" dirty="0">
                <a:sym typeface="Wingdings" panose="05000000000000000000" pitchFamily="2" charset="2"/>
              </a:rPr>
              <a:t>Дети не видят смысла учиться 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ru-RU" sz="3200" dirty="0">
                <a:sym typeface="Wingdings" panose="05000000000000000000" pitchFamily="2" charset="2"/>
              </a:rPr>
              <a:t>Плохое поведение, прогулы 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ru-RU" sz="3200" dirty="0">
                <a:sym typeface="Wingdings" panose="05000000000000000000" pitchFamily="2" charset="2"/>
              </a:rPr>
              <a:t>Отвлекаются даже те дети, которые хотят учиться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E051A9F-67C7-4BE2-A177-49027B9A91C9}"/>
              </a:ext>
            </a:extLst>
          </p:cNvPr>
          <p:cNvSpPr txBox="1">
            <a:spLocks/>
          </p:cNvSpPr>
          <p:nvPr/>
        </p:nvSpPr>
        <p:spPr>
          <a:xfrm>
            <a:off x="1024127" y="3305636"/>
            <a:ext cx="9720073" cy="1143000"/>
          </a:xfrm>
          <a:prstGeom prst="rect">
            <a:avLst/>
          </a:prstGeom>
        </p:spPr>
        <p:txBody>
          <a:bodyPr vert="horz" lIns="45720" tIns="45720" rIns="4572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/>
              <a:t>Преподавание не учитывает, что все дети разные </a:t>
            </a:r>
            <a:r>
              <a:rPr lang="en-US" sz="3200" dirty="0">
                <a:sym typeface="Wingdings" panose="05000000000000000000" pitchFamily="2" charset="2"/>
              </a:rPr>
              <a:t> </a:t>
            </a:r>
            <a:r>
              <a:rPr lang="ru-RU" sz="3200" dirty="0">
                <a:sym typeface="Wingdings" panose="05000000000000000000" pitchFamily="2" charset="2"/>
              </a:rPr>
              <a:t>«Быстрым» скучно, «медленным» сложно </a:t>
            </a:r>
            <a:r>
              <a:rPr lang="en-US" sz="3200" dirty="0">
                <a:sym typeface="Wingdings" panose="05000000000000000000" pitchFamily="2" charset="2"/>
              </a:rPr>
              <a:t> </a:t>
            </a:r>
            <a:r>
              <a:rPr lang="ru-RU" sz="3200" dirty="0">
                <a:sym typeface="Wingdings" panose="05000000000000000000" pitchFamily="2" charset="2"/>
              </a:rPr>
              <a:t>низкие результаты, нарушения дисциплины</a:t>
            </a:r>
            <a:endParaRPr lang="ru-RU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860F4D9D-D1DA-4506-8F04-EAB7630A8E78}"/>
              </a:ext>
            </a:extLst>
          </p:cNvPr>
          <p:cNvSpPr txBox="1">
            <a:spLocks/>
          </p:cNvSpPr>
          <p:nvPr/>
        </p:nvSpPr>
        <p:spPr>
          <a:xfrm>
            <a:off x="1024126" y="4593816"/>
            <a:ext cx="10016051" cy="2086117"/>
          </a:xfrm>
          <a:prstGeom prst="rect">
            <a:avLst/>
          </a:prstGeom>
        </p:spPr>
        <p:txBody>
          <a:bodyPr vert="horz" lIns="45720" tIns="45720" rIns="4572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/>
              <a:t>Преподавание не соответствует тому, как дети учатся естественным образом (40 минут сидеть, мало возможностей обсудить что-либо по ходу обучения и </a:t>
            </a:r>
            <a:r>
              <a:rPr lang="ru-RU" sz="3200" dirty="0" err="1"/>
              <a:t>пр</a:t>
            </a:r>
            <a:r>
              <a:rPr lang="ru-RU" sz="3200" dirty="0"/>
              <a:t>) </a:t>
            </a:r>
            <a:r>
              <a:rPr lang="en-US" sz="3200" dirty="0">
                <a:sym typeface="Wingdings" panose="05000000000000000000" pitchFamily="2" charset="2"/>
              </a:rPr>
              <a:t> </a:t>
            </a:r>
            <a:r>
              <a:rPr lang="ru-RU" sz="3200" dirty="0">
                <a:sym typeface="Wingdings" panose="05000000000000000000" pitchFamily="2" charset="2"/>
              </a:rPr>
              <a:t>дети не любят учится и учатся плохо </a:t>
            </a:r>
            <a:r>
              <a:rPr lang="en-US" sz="3200" dirty="0">
                <a:sym typeface="Wingdings" panose="05000000000000000000" pitchFamily="2" charset="2"/>
              </a:rPr>
              <a:t> </a:t>
            </a:r>
            <a:r>
              <a:rPr lang="ru-RU" sz="3200" dirty="0">
                <a:sym typeface="Wingdings" panose="05000000000000000000" pitchFamily="2" charset="2"/>
              </a:rPr>
              <a:t>негативное восприятие учебы 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ru-RU" sz="3200" dirty="0">
                <a:sym typeface="Wingdings" panose="05000000000000000000" pitchFamily="2" charset="2"/>
              </a:rPr>
              <a:t>низкие результаты и проблемы с дисциплиной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945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24D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BD05EF-6098-4B1C-82B0-E31CC4D99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</a:pPr>
            <a:r>
              <a:rPr lang="ru-RU" sz="3700">
                <a:solidFill>
                  <a:srgbClr val="FFFFFF"/>
                </a:solidFill>
              </a:rPr>
              <a:t>Какими мы видим учащихся, когда им будет 20 лет?</a:t>
            </a:r>
          </a:p>
        </p:txBody>
      </p:sp>
      <p:pic>
        <p:nvPicPr>
          <p:cNvPr id="1026" name="Picture 2" descr="http://www.npcc.us/wp-content/uploads/2013/02/1030-School-Junior-school-children-leaving-school.jpg">
            <a:extLst>
              <a:ext uri="{FF2B5EF4-FFF2-40B4-BE49-F238E27FC236}">
                <a16:creationId xmlns:a16="http://schemas.microsoft.com/office/drawing/2014/main" id="{9265DC68-89F4-4CB7-A438-42A8F642C7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822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88A2D37E-E794-4472-9CBB-E86ECD1CE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FFFFFF"/>
                </a:solidFill>
              </a:rPr>
              <a:t>Попросите любой коллектив педагогов составить список качеств на эту тему и вы увидите то, чему школы учат меньше всего</a:t>
            </a:r>
          </a:p>
        </p:txBody>
      </p:sp>
    </p:spTree>
    <p:extLst>
      <p:ext uri="{BB962C8B-B14F-4D97-AF65-F5344CB8AC3E}">
        <p14:creationId xmlns:p14="http://schemas.microsoft.com/office/powerpoint/2010/main" val="425297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 rot="-712672">
            <a:off x="-235339" y="-3573891"/>
            <a:ext cx="12148108" cy="12304532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5" name="Google Shape;55;p13"/>
          <p:cNvSpPr/>
          <p:nvPr/>
        </p:nvSpPr>
        <p:spPr>
          <a:xfrm rot="803078">
            <a:off x="-2449130" y="-2512416"/>
            <a:ext cx="11883171" cy="10945367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6" name="Google Shape;56;p13"/>
          <p:cNvSpPr/>
          <p:nvPr/>
        </p:nvSpPr>
        <p:spPr>
          <a:xfrm rot="1131749">
            <a:off x="-3325555" y="-1271652"/>
            <a:ext cx="9069032" cy="10109703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7" name="Google Shape;57;p13"/>
          <p:cNvSpPr/>
          <p:nvPr/>
        </p:nvSpPr>
        <p:spPr>
          <a:xfrm>
            <a:off x="-7524900" y="-1319267"/>
            <a:ext cx="9328400" cy="90228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8" name="Google Shape;58;p13"/>
          <p:cNvSpPr txBox="1"/>
          <p:nvPr/>
        </p:nvSpPr>
        <p:spPr>
          <a:xfrm>
            <a:off x="-9800" y="5533400"/>
            <a:ext cx="12192000" cy="132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067" b="1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967" y="-3063"/>
            <a:ext cx="12192000" cy="2676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" sz="933" b="1">
                <a:latin typeface="Verdana"/>
                <a:ea typeface="Verdana"/>
                <a:cs typeface="Verdana"/>
                <a:sym typeface="Verdana"/>
              </a:rPr>
              <a:t>ПЕРСОНАЛИЗИРОВАННОЕ ОБРАЗОВАНИЕ: МОДЕЛЬ КОМПЕТЕНЦИЙ УЧАЩЕГОСЯ</a:t>
            </a:r>
            <a:endParaRPr sz="933" b="1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8" y="25539"/>
            <a:ext cx="266800" cy="2199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" name="Google Shape;61;p13"/>
          <p:cNvCxnSpPr/>
          <p:nvPr/>
        </p:nvCxnSpPr>
        <p:spPr>
          <a:xfrm>
            <a:off x="-6900" y="278384"/>
            <a:ext cx="122116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Google Shape;62;p13"/>
          <p:cNvSpPr/>
          <p:nvPr/>
        </p:nvSpPr>
        <p:spPr>
          <a:xfrm>
            <a:off x="1227604" y="1743337"/>
            <a:ext cx="825200" cy="8120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3" name="Google Shape;63;p13"/>
          <p:cNvSpPr txBox="1"/>
          <p:nvPr/>
        </p:nvSpPr>
        <p:spPr>
          <a:xfrm>
            <a:off x="106651" y="2260053"/>
            <a:ext cx="15816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" sz="933" b="1">
                <a:latin typeface="Verdana"/>
                <a:ea typeface="Verdana"/>
                <a:cs typeface="Verdana"/>
                <a:sym typeface="Verdana"/>
              </a:rPr>
              <a:t>Личностные ценности</a:t>
            </a:r>
            <a:endParaRPr sz="933"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" name="Google Shape;64;p13"/>
          <p:cNvSpPr txBox="1"/>
          <p:nvPr/>
        </p:nvSpPr>
        <p:spPr>
          <a:xfrm>
            <a:off x="95051" y="2022525"/>
            <a:ext cx="22768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" sz="1333" b="1" i="1">
                <a:latin typeface="Verdana"/>
                <a:ea typeface="Verdana"/>
                <a:cs typeface="Verdana"/>
                <a:sym typeface="Verdana"/>
              </a:rPr>
              <a:t>Я сам</a:t>
            </a:r>
            <a:endParaRPr sz="1333" b="1" i="1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5" name="Google Shape;65;p13"/>
          <p:cNvPicPr preferRelativeResize="0"/>
          <p:nvPr/>
        </p:nvPicPr>
        <p:blipFill rotWithShape="1">
          <a:blip r:embed="rId4">
            <a:alphaModFix/>
          </a:blip>
          <a:srcRect b="21728"/>
          <a:stretch/>
        </p:blipFill>
        <p:spPr>
          <a:xfrm>
            <a:off x="1322021" y="1900305"/>
            <a:ext cx="636368" cy="498067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3"/>
          <p:cNvSpPr txBox="1"/>
          <p:nvPr/>
        </p:nvSpPr>
        <p:spPr>
          <a:xfrm>
            <a:off x="-284216" y="2597967"/>
            <a:ext cx="2080400" cy="14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Самоопределение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Нравственность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Открытость новому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Вовлеченность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Принятие риска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Жизнестойкость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67" name="Google Shape;67;p13"/>
          <p:cNvCxnSpPr/>
          <p:nvPr/>
        </p:nvCxnSpPr>
        <p:spPr>
          <a:xfrm>
            <a:off x="-6900" y="5547385"/>
            <a:ext cx="122116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" name="Google Shape;68;p13"/>
          <p:cNvSpPr/>
          <p:nvPr/>
        </p:nvSpPr>
        <p:spPr>
          <a:xfrm>
            <a:off x="5340583" y="2787175"/>
            <a:ext cx="825200" cy="8120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9" name="Google Shape;69;p13"/>
          <p:cNvSpPr txBox="1"/>
          <p:nvPr/>
        </p:nvSpPr>
        <p:spPr>
          <a:xfrm>
            <a:off x="2341193" y="3061911"/>
            <a:ext cx="28056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" sz="933" b="1">
                <a:latin typeface="Verdana"/>
                <a:ea typeface="Verdana"/>
                <a:cs typeface="Verdana"/>
                <a:sym typeface="Verdana"/>
              </a:rPr>
              <a:t>Восприятие и познание окружающей действительности</a:t>
            </a:r>
            <a:endParaRPr sz="933"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0" name="Google Shape;70;p13"/>
          <p:cNvSpPr txBox="1"/>
          <p:nvPr/>
        </p:nvSpPr>
        <p:spPr>
          <a:xfrm>
            <a:off x="2329593" y="2817793"/>
            <a:ext cx="18796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" sz="1333" b="1" i="1">
                <a:latin typeface="Verdana"/>
                <a:ea typeface="Verdana"/>
                <a:cs typeface="Verdana"/>
                <a:sym typeface="Verdana"/>
              </a:rPr>
              <a:t>Познаю мир</a:t>
            </a:r>
            <a:endParaRPr sz="1333" b="1" i="1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1" name="Google Shape;71;p13"/>
          <p:cNvPicPr preferRelativeResize="0"/>
          <p:nvPr/>
        </p:nvPicPr>
        <p:blipFill rotWithShape="1">
          <a:blip r:embed="rId5">
            <a:alphaModFix/>
          </a:blip>
          <a:srcRect b="16548"/>
          <a:stretch/>
        </p:blipFill>
        <p:spPr>
          <a:xfrm>
            <a:off x="5471878" y="2938977"/>
            <a:ext cx="551967" cy="460632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3"/>
          <p:cNvSpPr/>
          <p:nvPr/>
        </p:nvSpPr>
        <p:spPr>
          <a:xfrm>
            <a:off x="5293536" y="4047253"/>
            <a:ext cx="825200" cy="8120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3" name="Google Shape;73;p13"/>
          <p:cNvSpPr txBox="1"/>
          <p:nvPr/>
        </p:nvSpPr>
        <p:spPr>
          <a:xfrm>
            <a:off x="2330867" y="4249587"/>
            <a:ext cx="28056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" sz="933" b="1">
                <a:latin typeface="Verdana"/>
                <a:ea typeface="Verdana"/>
                <a:cs typeface="Verdana"/>
                <a:sym typeface="Verdana"/>
              </a:rPr>
              <a:t>Организация и эффективная реализация самостоятельной учебной деятельности</a:t>
            </a:r>
            <a:endParaRPr sz="933"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4" name="Google Shape;74;p13"/>
          <p:cNvSpPr txBox="1"/>
          <p:nvPr/>
        </p:nvSpPr>
        <p:spPr>
          <a:xfrm>
            <a:off x="2347673" y="3997560"/>
            <a:ext cx="28056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" sz="1333" b="1" i="1">
                <a:latin typeface="Verdana"/>
                <a:ea typeface="Verdana"/>
                <a:cs typeface="Verdana"/>
                <a:sym typeface="Verdana"/>
              </a:rPr>
              <a:t>Учусь учиться</a:t>
            </a:r>
            <a:endParaRPr sz="1333" b="1" i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1935248" y="4741585"/>
            <a:ext cx="3874000" cy="10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Анализ и использование информации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Моделирование  |  ●  Смысловое чтение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1925868" y="5745184"/>
            <a:ext cx="4507200" cy="14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180394">
              <a:buSzPts val="600"/>
              <a:buFont typeface="Verdana"/>
              <a:buChar char="●"/>
            </a:pPr>
            <a:r>
              <a:rPr lang="ru" sz="800">
                <a:latin typeface="Verdana"/>
                <a:ea typeface="Verdana"/>
                <a:cs typeface="Verdana"/>
                <a:sym typeface="Verdana"/>
              </a:rPr>
              <a:t>Учебные цели (с уровнями достижения и индикаторами)</a:t>
            </a:r>
            <a:endParaRPr sz="800">
              <a:latin typeface="Verdana"/>
              <a:ea typeface="Verdana"/>
              <a:cs typeface="Verdana"/>
              <a:sym typeface="Verdana"/>
            </a:endParaRPr>
          </a:p>
          <a:p>
            <a:pPr marL="609585" indent="-180394">
              <a:buSzPts val="600"/>
              <a:buFont typeface="Verdana"/>
              <a:buChar char="●"/>
            </a:pPr>
            <a:r>
              <a:rPr lang="ru" sz="800">
                <a:latin typeface="Verdana"/>
                <a:ea typeface="Verdana"/>
                <a:cs typeface="Verdana"/>
                <a:sym typeface="Verdana"/>
              </a:rPr>
              <a:t>Диагностика и рекомендация персональной учебной стратегии</a:t>
            </a:r>
            <a:endParaRPr sz="800">
              <a:latin typeface="Verdana"/>
              <a:ea typeface="Verdana"/>
              <a:cs typeface="Verdana"/>
              <a:sym typeface="Verdana"/>
            </a:endParaRPr>
          </a:p>
          <a:p>
            <a:pPr marL="609585" indent="-180394">
              <a:buSzPts val="600"/>
              <a:buFont typeface="Verdana"/>
              <a:buChar char="●"/>
            </a:pPr>
            <a:r>
              <a:rPr lang="ru" sz="800">
                <a:latin typeface="Verdana"/>
                <a:ea typeface="Verdana"/>
                <a:cs typeface="Verdana"/>
                <a:sym typeface="Verdana"/>
              </a:rPr>
              <a:t>Памятки в ходе учебного процесса: планирование, цели, выбор </a:t>
            </a:r>
            <a:endParaRPr sz="800">
              <a:latin typeface="Verdana"/>
              <a:ea typeface="Verdana"/>
              <a:cs typeface="Verdana"/>
              <a:sym typeface="Verdana"/>
            </a:endParaRPr>
          </a:p>
          <a:p>
            <a:pPr marL="609585" indent="-180394">
              <a:buSzPts val="600"/>
              <a:buFont typeface="Verdana"/>
              <a:buChar char="●"/>
            </a:pPr>
            <a:r>
              <a:rPr lang="ru" sz="800">
                <a:latin typeface="Verdana"/>
                <a:ea typeface="Verdana"/>
                <a:cs typeface="Verdana"/>
                <a:sym typeface="Verdana"/>
              </a:rPr>
              <a:t>Системное представление предметных областей (семантические графы, mind-maps, большие идеи, проблемные вопросы) </a:t>
            </a:r>
            <a:endParaRPr sz="800">
              <a:latin typeface="Verdana"/>
              <a:ea typeface="Verdana"/>
              <a:cs typeface="Verdana"/>
              <a:sym typeface="Verdana"/>
            </a:endParaRPr>
          </a:p>
          <a:p>
            <a:pPr marL="609585" indent="-180394">
              <a:buSzPts val="600"/>
              <a:buFont typeface="Verdana"/>
              <a:buChar char="●"/>
            </a:pPr>
            <a:r>
              <a:rPr lang="ru" sz="800">
                <a:latin typeface="Verdana"/>
                <a:ea typeface="Verdana"/>
                <a:cs typeface="Verdana"/>
                <a:sym typeface="Verdana"/>
              </a:rPr>
              <a:t>Дополнительные модули (напр., курсы “Учусь учиться”)</a:t>
            </a:r>
            <a:endParaRPr sz="800">
              <a:latin typeface="Verdana"/>
              <a:ea typeface="Verdana"/>
              <a:cs typeface="Verdana"/>
              <a:sym typeface="Verdana"/>
            </a:endParaRPr>
          </a:p>
          <a:p>
            <a:pPr marL="609585" indent="-180394">
              <a:buSzPts val="600"/>
              <a:buFont typeface="Verdana"/>
              <a:buChar char="●"/>
            </a:pPr>
            <a:r>
              <a:rPr lang="ru" sz="800">
                <a:latin typeface="Verdana"/>
                <a:ea typeface="Verdana"/>
                <a:cs typeface="Verdana"/>
                <a:sym typeface="Verdana"/>
              </a:rPr>
              <a:t>Самооценивание</a:t>
            </a:r>
            <a:endParaRPr sz="800"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77" name="Google Shape;77;p13"/>
          <p:cNvCxnSpPr/>
          <p:nvPr/>
        </p:nvCxnSpPr>
        <p:spPr>
          <a:xfrm>
            <a:off x="2282223" y="298167"/>
            <a:ext cx="0" cy="653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78" name="Google Shape;78;p13"/>
          <p:cNvSpPr txBox="1"/>
          <p:nvPr/>
        </p:nvSpPr>
        <p:spPr>
          <a:xfrm>
            <a:off x="1466717" y="5148067"/>
            <a:ext cx="5188000" cy="5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" sz="1600" b="1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КОГНИТИВНЫЕ НАВЫКИ: КАК Я УЧУСЬ</a:t>
            </a:r>
            <a:endParaRPr sz="1600" b="1"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9" name="Google Shape;79;p13"/>
          <p:cNvPicPr preferRelativeResize="0"/>
          <p:nvPr/>
        </p:nvPicPr>
        <p:blipFill rotWithShape="1">
          <a:blip r:embed="rId6">
            <a:alphaModFix/>
          </a:blip>
          <a:srcRect b="19361"/>
          <a:stretch/>
        </p:blipFill>
        <p:spPr>
          <a:xfrm>
            <a:off x="5405654" y="4188729"/>
            <a:ext cx="600967" cy="484593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3"/>
          <p:cNvSpPr/>
          <p:nvPr/>
        </p:nvSpPr>
        <p:spPr>
          <a:xfrm>
            <a:off x="8606360" y="644813"/>
            <a:ext cx="825200" cy="8120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1" name="Google Shape;81;p13"/>
          <p:cNvSpPr/>
          <p:nvPr/>
        </p:nvSpPr>
        <p:spPr>
          <a:xfrm>
            <a:off x="8949061" y="2271673"/>
            <a:ext cx="825200" cy="8120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2" name="Google Shape;82;p13"/>
          <p:cNvSpPr/>
          <p:nvPr/>
        </p:nvSpPr>
        <p:spPr>
          <a:xfrm>
            <a:off x="8816108" y="4025055"/>
            <a:ext cx="825200" cy="8120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83" name="Google Shape;83;p13"/>
          <p:cNvCxnSpPr/>
          <p:nvPr/>
        </p:nvCxnSpPr>
        <p:spPr>
          <a:xfrm>
            <a:off x="6250775" y="298167"/>
            <a:ext cx="0" cy="653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84" name="Google Shape;84;p13"/>
          <p:cNvSpPr txBox="1"/>
          <p:nvPr/>
        </p:nvSpPr>
        <p:spPr>
          <a:xfrm>
            <a:off x="6274267" y="5142400"/>
            <a:ext cx="55620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" sz="1600" b="1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СОЦИАЛЬНЫЕ НАВЫКИ: КАК Я ДЕЙСТВУЮ</a:t>
            </a:r>
            <a:endParaRPr sz="1600" b="1"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5" name="Google Shape;85;p13"/>
          <p:cNvSpPr txBox="1"/>
          <p:nvPr/>
        </p:nvSpPr>
        <p:spPr>
          <a:xfrm>
            <a:off x="6285527" y="678596"/>
            <a:ext cx="22188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" sz="933" b="1">
                <a:latin typeface="Verdana"/>
                <a:ea typeface="Verdana"/>
                <a:cs typeface="Verdana"/>
                <a:sym typeface="Verdana"/>
              </a:rPr>
              <a:t>Организация и эффективная реализация совместной деятельности с другими людьми</a:t>
            </a:r>
            <a:endParaRPr sz="933"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6" name="Google Shape;86;p13"/>
          <p:cNvSpPr txBox="1"/>
          <p:nvPr/>
        </p:nvSpPr>
        <p:spPr>
          <a:xfrm>
            <a:off x="6273927" y="415621"/>
            <a:ext cx="28056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" sz="1333" b="1" i="1">
                <a:latin typeface="Verdana"/>
                <a:ea typeface="Verdana"/>
                <a:cs typeface="Verdana"/>
                <a:sym typeface="Verdana"/>
              </a:rPr>
              <a:t>Действую в команде</a:t>
            </a:r>
            <a:endParaRPr sz="1333" b="1" i="1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7" name="Google Shape;87;p13"/>
          <p:cNvPicPr preferRelativeResize="0"/>
          <p:nvPr/>
        </p:nvPicPr>
        <p:blipFill rotWithShape="1">
          <a:blip r:embed="rId7">
            <a:alphaModFix/>
          </a:blip>
          <a:srcRect b="26253"/>
          <a:stretch/>
        </p:blipFill>
        <p:spPr>
          <a:xfrm>
            <a:off x="8669532" y="706875"/>
            <a:ext cx="702067" cy="517767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3"/>
          <p:cNvSpPr txBox="1"/>
          <p:nvPr/>
        </p:nvSpPr>
        <p:spPr>
          <a:xfrm>
            <a:off x="5891507" y="1312520"/>
            <a:ext cx="2983200" cy="10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Разрешение конфликтов 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Лидерство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Координация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Сотрудничество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Коммуникация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9" name="Google Shape;89;p13"/>
          <p:cNvSpPr txBox="1"/>
          <p:nvPr/>
        </p:nvSpPr>
        <p:spPr>
          <a:xfrm>
            <a:off x="6292133" y="2514167"/>
            <a:ext cx="28056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" sz="933" b="1">
                <a:latin typeface="Verdana"/>
                <a:ea typeface="Verdana"/>
                <a:cs typeface="Verdana"/>
                <a:sym typeface="Verdana"/>
              </a:rPr>
              <a:t>Эффективное разрешение проблемных ситуаций</a:t>
            </a:r>
            <a:endParaRPr sz="933"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6280548" y="2251184"/>
            <a:ext cx="26016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" sz="1333" b="1" i="1">
                <a:latin typeface="Verdana"/>
                <a:ea typeface="Verdana"/>
                <a:cs typeface="Verdana"/>
                <a:sym typeface="Verdana"/>
              </a:rPr>
              <a:t>Решаю проблемы</a:t>
            </a:r>
            <a:endParaRPr sz="1333" b="1" i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1" name="Google Shape;91;p13"/>
          <p:cNvSpPr txBox="1"/>
          <p:nvPr/>
        </p:nvSpPr>
        <p:spPr>
          <a:xfrm>
            <a:off x="5898456" y="2868508"/>
            <a:ext cx="4269200" cy="10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Конвергентное мышление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Дивергентное мышление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Латеральное мышление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Принятие решений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  <a:p>
            <a:endParaRPr sz="933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2" name="Google Shape;92;p13"/>
          <p:cNvSpPr txBox="1"/>
          <p:nvPr/>
        </p:nvSpPr>
        <p:spPr>
          <a:xfrm>
            <a:off x="6280900" y="3962067"/>
            <a:ext cx="26016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ru" sz="933" b="1">
                <a:latin typeface="Verdana"/>
                <a:ea typeface="Verdana"/>
                <a:cs typeface="Verdana"/>
                <a:sym typeface="Verdana"/>
              </a:rPr>
              <a:t>Организация и эффективная реализация самостоятельной и коллективной творческой деятельности</a:t>
            </a:r>
            <a:endParaRPr sz="933" b="1">
              <a:latin typeface="Verdana"/>
              <a:ea typeface="Verdana"/>
              <a:cs typeface="Verdana"/>
              <a:sym typeface="Verdana"/>
            </a:endParaRPr>
          </a:p>
          <a:p>
            <a:pPr>
              <a:buClr>
                <a:schemeClr val="dk1"/>
              </a:buClr>
              <a:buSzPts val="1100"/>
            </a:pPr>
            <a:endParaRPr sz="933" b="1"/>
          </a:p>
          <a:p>
            <a:endParaRPr sz="933" b="1"/>
          </a:p>
        </p:txBody>
      </p:sp>
      <p:sp>
        <p:nvSpPr>
          <p:cNvPr id="93" name="Google Shape;93;p13"/>
          <p:cNvSpPr txBox="1"/>
          <p:nvPr/>
        </p:nvSpPr>
        <p:spPr>
          <a:xfrm>
            <a:off x="6271017" y="3689075"/>
            <a:ext cx="26016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" sz="1333" b="1" i="1">
                <a:latin typeface="Verdana"/>
                <a:ea typeface="Verdana"/>
                <a:cs typeface="Verdana"/>
                <a:sym typeface="Verdana"/>
              </a:rPr>
              <a:t>Создаю новое</a:t>
            </a:r>
            <a:endParaRPr sz="1333" b="1" i="1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4" name="Google Shape;94;p13"/>
          <p:cNvPicPr preferRelativeResize="0"/>
          <p:nvPr/>
        </p:nvPicPr>
        <p:blipFill rotWithShape="1">
          <a:blip r:embed="rId8">
            <a:alphaModFix/>
          </a:blip>
          <a:srcRect b="26210"/>
          <a:stretch/>
        </p:blipFill>
        <p:spPr>
          <a:xfrm>
            <a:off x="9071834" y="2403584"/>
            <a:ext cx="600933" cy="44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 rotWithShape="1">
          <a:blip r:embed="rId9">
            <a:alphaModFix/>
          </a:blip>
          <a:srcRect b="19159"/>
          <a:stretch/>
        </p:blipFill>
        <p:spPr>
          <a:xfrm>
            <a:off x="8954343" y="4163203"/>
            <a:ext cx="600933" cy="48581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3"/>
          <p:cNvSpPr txBox="1"/>
          <p:nvPr/>
        </p:nvSpPr>
        <p:spPr>
          <a:xfrm>
            <a:off x="5892133" y="5745184"/>
            <a:ext cx="3948400" cy="14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180394">
              <a:buSzPts val="600"/>
              <a:buFont typeface="Verdana"/>
              <a:buChar char="●"/>
            </a:pPr>
            <a:r>
              <a:rPr lang="ru" sz="800">
                <a:latin typeface="Verdana"/>
                <a:ea typeface="Verdana"/>
                <a:cs typeface="Verdana"/>
                <a:sym typeface="Verdana"/>
              </a:rPr>
              <a:t>Учебные цели (с уровнями достижения и индикаторами)</a:t>
            </a:r>
            <a:endParaRPr sz="800">
              <a:latin typeface="Verdana"/>
              <a:ea typeface="Verdana"/>
              <a:cs typeface="Verdana"/>
              <a:sym typeface="Verdana"/>
            </a:endParaRPr>
          </a:p>
          <a:p>
            <a:pPr marL="609585" indent="-180394">
              <a:buSzPts val="600"/>
              <a:buFont typeface="Verdana"/>
              <a:buChar char="●"/>
            </a:pPr>
            <a:r>
              <a:rPr lang="ru" sz="800">
                <a:latin typeface="Verdana"/>
                <a:ea typeface="Verdana"/>
                <a:cs typeface="Verdana"/>
                <a:sym typeface="Verdana"/>
              </a:rPr>
              <a:t>Диагностика и рекомендация по развитию навыков</a:t>
            </a:r>
            <a:endParaRPr sz="800">
              <a:latin typeface="Verdana"/>
              <a:ea typeface="Verdana"/>
              <a:cs typeface="Verdana"/>
              <a:sym typeface="Verdana"/>
            </a:endParaRPr>
          </a:p>
          <a:p>
            <a:pPr marL="609585" indent="-180394">
              <a:buSzPts val="600"/>
              <a:buFont typeface="Verdana"/>
              <a:buChar char="●"/>
            </a:pPr>
            <a:r>
              <a:rPr lang="ru" sz="800">
                <a:latin typeface="Verdana"/>
                <a:ea typeface="Verdana"/>
                <a:cs typeface="Verdana"/>
                <a:sym typeface="Verdana"/>
              </a:rPr>
              <a:t>Формы заданий и формы работы в рамках предметов</a:t>
            </a:r>
            <a:endParaRPr sz="800">
              <a:latin typeface="Verdana"/>
              <a:ea typeface="Verdana"/>
              <a:cs typeface="Verdana"/>
              <a:sym typeface="Verdana"/>
            </a:endParaRPr>
          </a:p>
          <a:p>
            <a:pPr marL="609585" indent="-180394">
              <a:buSzPts val="600"/>
              <a:buFont typeface="Verdana"/>
              <a:buChar char="●"/>
            </a:pPr>
            <a:r>
              <a:rPr lang="ru" sz="800">
                <a:latin typeface="Verdana"/>
                <a:ea typeface="Verdana"/>
                <a:cs typeface="Verdana"/>
                <a:sym typeface="Verdana"/>
              </a:rPr>
              <a:t>Педагогические техники для учителя и алгоритмы-памятки для ученика</a:t>
            </a:r>
            <a:endParaRPr sz="800">
              <a:latin typeface="Verdana"/>
              <a:ea typeface="Verdana"/>
              <a:cs typeface="Verdana"/>
              <a:sym typeface="Verdana"/>
            </a:endParaRPr>
          </a:p>
          <a:p>
            <a:pPr marL="609585" indent="-180394">
              <a:buSzPts val="600"/>
              <a:buFont typeface="Verdana"/>
              <a:buChar char="●"/>
            </a:pPr>
            <a:r>
              <a:rPr lang="ru" sz="800">
                <a:latin typeface="Verdana"/>
                <a:ea typeface="Verdana"/>
                <a:cs typeface="Verdana"/>
                <a:sym typeface="Verdana"/>
              </a:rPr>
              <a:t>Самооценивание</a:t>
            </a:r>
            <a:endParaRPr sz="800">
              <a:latin typeface="Verdana"/>
              <a:ea typeface="Verdana"/>
              <a:cs typeface="Verdana"/>
              <a:sym typeface="Verdana"/>
            </a:endParaRPr>
          </a:p>
          <a:p>
            <a:pPr marL="609585" indent="-180394">
              <a:buSzPts val="600"/>
              <a:buFont typeface="Verdana"/>
              <a:buChar char="●"/>
            </a:pPr>
            <a:r>
              <a:rPr lang="ru" sz="800">
                <a:latin typeface="Verdana"/>
                <a:ea typeface="Verdana"/>
                <a:cs typeface="Verdana"/>
                <a:sym typeface="Verdana"/>
              </a:rPr>
              <a:t>Формирующее оценивание</a:t>
            </a:r>
            <a:endParaRPr sz="8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3"/>
          <p:cNvSpPr/>
          <p:nvPr/>
        </p:nvSpPr>
        <p:spPr>
          <a:xfrm>
            <a:off x="77533" y="681467"/>
            <a:ext cx="2246400" cy="6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ru" sz="933" i="1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Модель компетенций включает две группы навыков: когнитивные и социальные, — каждая предполагает операционализацию в учебном процессе (как их развивать и оценивать)</a:t>
            </a:r>
            <a:endParaRPr sz="933" i="1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8" name="Google Shape;98;p13"/>
          <p:cNvSpPr txBox="1"/>
          <p:nvPr/>
        </p:nvSpPr>
        <p:spPr>
          <a:xfrm>
            <a:off x="5884571" y="4584031"/>
            <a:ext cx="1879600" cy="10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Проектирование  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Исследование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9" name="Google Shape;99;p13"/>
          <p:cNvSpPr txBox="1"/>
          <p:nvPr/>
        </p:nvSpPr>
        <p:spPr>
          <a:xfrm>
            <a:off x="1935700" y="3421512"/>
            <a:ext cx="3569600" cy="6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Системное мышление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Вероятностное мышление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Выдвижение и доказательство гипотез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3"/>
          <p:cNvSpPr txBox="1"/>
          <p:nvPr/>
        </p:nvSpPr>
        <p:spPr>
          <a:xfrm>
            <a:off x="2342800" y="581753"/>
            <a:ext cx="24188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" sz="933" b="1">
                <a:latin typeface="Verdana"/>
                <a:ea typeface="Verdana"/>
                <a:cs typeface="Verdana"/>
                <a:sym typeface="Verdana"/>
              </a:rPr>
              <a:t>Адекватное восприятие и понимание самого себя и других людей</a:t>
            </a:r>
            <a:endParaRPr sz="933"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1" name="Google Shape;101;p13"/>
          <p:cNvSpPr txBox="1"/>
          <p:nvPr/>
        </p:nvSpPr>
        <p:spPr>
          <a:xfrm>
            <a:off x="2331213" y="331425"/>
            <a:ext cx="26016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" sz="1333" b="1" i="1">
                <a:latin typeface="Verdana"/>
                <a:ea typeface="Verdana"/>
                <a:cs typeface="Verdana"/>
                <a:sym typeface="Verdana"/>
              </a:rPr>
              <a:t>Понимаю себя и других</a:t>
            </a:r>
            <a:endParaRPr sz="1333" b="1" i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2" name="Google Shape;102;p13"/>
          <p:cNvSpPr txBox="1"/>
          <p:nvPr/>
        </p:nvSpPr>
        <p:spPr>
          <a:xfrm>
            <a:off x="1944567" y="1081625"/>
            <a:ext cx="3292800" cy="4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Самоконтроль  |  </a:t>
            </a:r>
            <a:r>
              <a:rPr lang="ru" sz="933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● </a:t>
            </a: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 Рефлексия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Эмоциональный интеллект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3"/>
          <p:cNvSpPr/>
          <p:nvPr/>
        </p:nvSpPr>
        <p:spPr>
          <a:xfrm>
            <a:off x="4761589" y="618624"/>
            <a:ext cx="825200" cy="8120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104" name="Google Shape;104;p13"/>
          <p:cNvCxnSpPr/>
          <p:nvPr/>
        </p:nvCxnSpPr>
        <p:spPr>
          <a:xfrm>
            <a:off x="9916969" y="304967"/>
            <a:ext cx="0" cy="653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105" name="Google Shape;105;p13"/>
          <p:cNvPicPr preferRelativeResize="0"/>
          <p:nvPr/>
        </p:nvPicPr>
        <p:blipFill rotWithShape="1">
          <a:blip r:embed="rId10">
            <a:alphaModFix/>
          </a:blip>
          <a:srcRect b="18447"/>
          <a:stretch/>
        </p:blipFill>
        <p:spPr>
          <a:xfrm>
            <a:off x="4861275" y="750242"/>
            <a:ext cx="636368" cy="51901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3"/>
          <p:cNvSpPr/>
          <p:nvPr/>
        </p:nvSpPr>
        <p:spPr>
          <a:xfrm>
            <a:off x="11251336" y="853653"/>
            <a:ext cx="825200" cy="8120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07" name="Google Shape;107;p13"/>
          <p:cNvPicPr preferRelativeResize="0"/>
          <p:nvPr/>
        </p:nvPicPr>
        <p:blipFill rotWithShape="1">
          <a:blip r:embed="rId11">
            <a:alphaModFix/>
          </a:blip>
          <a:srcRect b="16107"/>
          <a:stretch/>
        </p:blipFill>
        <p:spPr>
          <a:xfrm>
            <a:off x="11363434" y="1007554"/>
            <a:ext cx="600999" cy="50421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3"/>
          <p:cNvSpPr txBox="1"/>
          <p:nvPr/>
        </p:nvSpPr>
        <p:spPr>
          <a:xfrm>
            <a:off x="9953904" y="1700817"/>
            <a:ext cx="19080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" sz="933" b="1">
                <a:latin typeface="Verdana"/>
                <a:ea typeface="Verdana"/>
                <a:cs typeface="Verdana"/>
                <a:sym typeface="Verdana"/>
              </a:rPr>
              <a:t>Социальные ценности</a:t>
            </a:r>
            <a:endParaRPr sz="933"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9" name="Google Shape;109;p13"/>
          <p:cNvSpPr txBox="1"/>
          <p:nvPr/>
        </p:nvSpPr>
        <p:spPr>
          <a:xfrm>
            <a:off x="9942284" y="1465753"/>
            <a:ext cx="22768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" sz="1333" b="1" i="1">
                <a:latin typeface="Verdana"/>
                <a:ea typeface="Verdana"/>
                <a:cs typeface="Verdana"/>
                <a:sym typeface="Verdana"/>
              </a:rPr>
              <a:t>Мы вместе</a:t>
            </a:r>
            <a:endParaRPr sz="1333" b="1" i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0" name="Google Shape;110;p13"/>
          <p:cNvSpPr txBox="1"/>
          <p:nvPr/>
        </p:nvSpPr>
        <p:spPr>
          <a:xfrm>
            <a:off x="9563033" y="1905367"/>
            <a:ext cx="2418800" cy="14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Свобода и независимость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Мир и благополучие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Честь и достоинство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Диалог и взаимопомощь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Труд и сотрудничество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Образование и творчество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Семья и Родина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1" name="Google Shape;111;p13"/>
          <p:cNvSpPr txBox="1"/>
          <p:nvPr/>
        </p:nvSpPr>
        <p:spPr>
          <a:xfrm>
            <a:off x="67" y="5562948"/>
            <a:ext cx="12192000" cy="2200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" sz="933" b="1">
                <a:solidFill>
                  <a:srgbClr val="FFFFFF"/>
                </a:solidFill>
                <a:highlight>
                  <a:srgbClr val="999999"/>
                </a:highlight>
                <a:latin typeface="Verdana"/>
                <a:ea typeface="Verdana"/>
                <a:cs typeface="Verdana"/>
                <a:sym typeface="Verdana"/>
              </a:rPr>
              <a:t>О П Е Р А Ц И О Н А Л И З А Ц И Я   В   У Ч Е Б Н О М   П Р О Ц Е С С Е:  К А К  Р А З В И В А Т Ь  И  О Ц Е Н И В А Т Ь  Г И Б К И Е  Н А В Ы К И</a:t>
            </a:r>
            <a:endParaRPr sz="933" b="1">
              <a:solidFill>
                <a:srgbClr val="FFFFFF"/>
              </a:solidFill>
              <a:highlight>
                <a:srgbClr val="999999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2" name="Google Shape;112;p13"/>
          <p:cNvSpPr/>
          <p:nvPr/>
        </p:nvSpPr>
        <p:spPr>
          <a:xfrm>
            <a:off x="5186637" y="1617948"/>
            <a:ext cx="825200" cy="8120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" name="Google Shape;113;p13"/>
          <p:cNvSpPr txBox="1"/>
          <p:nvPr/>
        </p:nvSpPr>
        <p:spPr>
          <a:xfrm>
            <a:off x="2336333" y="1729192"/>
            <a:ext cx="29680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" sz="933" b="1">
                <a:latin typeface="Verdana"/>
                <a:ea typeface="Verdana"/>
                <a:cs typeface="Verdana"/>
                <a:sym typeface="Verdana"/>
              </a:rPr>
              <a:t>Организация и эффективная реализация самостоятельной работы</a:t>
            </a:r>
            <a:endParaRPr sz="933"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4" name="Google Shape;114;p13"/>
          <p:cNvSpPr txBox="1"/>
          <p:nvPr/>
        </p:nvSpPr>
        <p:spPr>
          <a:xfrm>
            <a:off x="2324699" y="1485175"/>
            <a:ext cx="22188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" sz="1333" b="1" i="1">
                <a:latin typeface="Verdana"/>
                <a:ea typeface="Verdana"/>
                <a:cs typeface="Verdana"/>
                <a:sym typeface="Verdana"/>
              </a:rPr>
              <a:t>Управляю собой</a:t>
            </a:r>
            <a:endParaRPr sz="1333" b="1" i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5" name="Google Shape;115;p13"/>
          <p:cNvSpPr txBox="1"/>
          <p:nvPr/>
        </p:nvSpPr>
        <p:spPr>
          <a:xfrm>
            <a:off x="1935733" y="2110675"/>
            <a:ext cx="2484400" cy="10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Планирование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Ориентация на результат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Самоконтроль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  <a:p>
            <a:pPr marL="609585" indent="-188861">
              <a:buSzPts val="700"/>
              <a:buFont typeface="Verdana"/>
              <a:buChar char="●"/>
            </a:pPr>
            <a:r>
              <a:rPr lang="ru" sz="933">
                <a:latin typeface="Verdana"/>
                <a:ea typeface="Verdana"/>
                <a:cs typeface="Verdana"/>
                <a:sym typeface="Verdana"/>
              </a:rPr>
              <a:t>Целеустремленность</a:t>
            </a:r>
            <a:endParaRPr sz="933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6" name="Google Shape;116;p13"/>
          <p:cNvPicPr preferRelativeResize="0"/>
          <p:nvPr/>
        </p:nvPicPr>
        <p:blipFill rotWithShape="1">
          <a:blip r:embed="rId12">
            <a:alphaModFix/>
          </a:blip>
          <a:srcRect b="17122"/>
          <a:stretch/>
        </p:blipFill>
        <p:spPr>
          <a:xfrm>
            <a:off x="5298750" y="1774915"/>
            <a:ext cx="600973" cy="498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16D74-5BB9-4F10-8419-7FDB789C9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Экологическая безопасность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BEC6DC-CBD2-4DEF-BBB8-846349E7C8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04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633161-E6DB-465E-9504-B9674525D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ru-RU">
                <a:solidFill>
                  <a:srgbClr val="FFFFFF"/>
                </a:solidFill>
              </a:rPr>
              <a:t>Дэвид Орр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C2C81A-B551-488A-A0CB-A4C6A229A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/>
              <a:t>…. Как обогревается, охлаждается, освещается здание моей школы, что все это стоит планете – полная тайна для ее обитателей. Оно не содержит никаких намеков на то, из каких материалов построено. С самыми небольшими модификациями его можно было бы спокойно превратить в фабрику или тюрьму. Когда заканчиваются уроки, мало кто остается в здании надолго. Здание не «резонирует» ни с нашей биологией, ни с эволюцией, ни с эстетическими потребностями. Оно строилось без особых запросов, но какие еще посылы они нам дают? </a:t>
            </a:r>
          </a:p>
        </p:txBody>
      </p:sp>
    </p:spTree>
    <p:extLst>
      <p:ext uri="{BB962C8B-B14F-4D97-AF65-F5344CB8AC3E}">
        <p14:creationId xmlns:p14="http://schemas.microsoft.com/office/powerpoint/2010/main" val="2303030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7B677181-8EA1-4BE3-A31D-314D122C6DF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altLang="ru-RU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Экономика природы – пример в школе</a:t>
            </a:r>
          </a:p>
        </p:txBody>
      </p:sp>
      <p:pic>
        <p:nvPicPr>
          <p:cNvPr id="14340" name="Picture 7" descr="общий вид4">
            <a:extLst>
              <a:ext uri="{FF2B5EF4-FFF2-40B4-BE49-F238E27FC236}">
                <a16:creationId xmlns:a16="http://schemas.microsoft.com/office/drawing/2014/main" id="{4CC4DDF3-345A-4F59-9F8F-90D974FC56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9" r="2" b="25027"/>
          <a:stretch/>
        </p:blipFill>
        <p:spPr bwMode="auto">
          <a:xfrm>
            <a:off x="20" y="10"/>
            <a:ext cx="6095974" cy="425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6" descr="IMG_4580">
            <a:extLst>
              <a:ext uri="{FF2B5EF4-FFF2-40B4-BE49-F238E27FC236}">
                <a16:creationId xmlns:a16="http://schemas.microsoft.com/office/drawing/2014/main" id="{633C71A4-9666-42F4-9D01-14F5B96D31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7" r="-1" b="20203"/>
          <a:stretch/>
        </p:blipFill>
        <p:spPr bwMode="auto">
          <a:xfrm>
            <a:off x="6095999" y="-681"/>
            <a:ext cx="6096001" cy="425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759E8F88-69C3-4557-95B9-9F6E6A0BC33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r>
              <a:rPr lang="ru-RU" altLang="ru-RU"/>
              <a:t>Отход=ресурс</a:t>
            </a:r>
          </a:p>
        </p:txBody>
      </p:sp>
      <p:sp>
        <p:nvSpPr>
          <p:cNvPr id="16387" name="AutoShape 5" descr="DSC_1002">
            <a:extLst>
              <a:ext uri="{FF2B5EF4-FFF2-40B4-BE49-F238E27FC236}">
                <a16:creationId xmlns:a16="http://schemas.microsoft.com/office/drawing/2014/main" id="{0EE68A93-2D8B-469C-862E-2B7DC2D994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6388" name="AutoShape 7" descr="DSC_1002">
            <a:extLst>
              <a:ext uri="{FF2B5EF4-FFF2-40B4-BE49-F238E27FC236}">
                <a16:creationId xmlns:a16="http://schemas.microsoft.com/office/drawing/2014/main" id="{E3B0FFB7-A2E8-4280-8D89-8BAEE66DA8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6389" name="Picture 8" descr="DSC_1002">
            <a:extLst>
              <a:ext uri="{FF2B5EF4-FFF2-40B4-BE49-F238E27FC236}">
                <a16:creationId xmlns:a16="http://schemas.microsoft.com/office/drawing/2014/main" id="{A74C1177-91A0-4492-831B-D1585D103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1454150"/>
            <a:ext cx="63373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71" name="AutoShape 11">
            <a:extLst>
              <a:ext uri="{FF2B5EF4-FFF2-40B4-BE49-F238E27FC236}">
                <a16:creationId xmlns:a16="http://schemas.microsoft.com/office/drawing/2014/main" id="{904A2185-2727-43D2-9A4A-93808CE55559}"/>
              </a:ext>
            </a:extLst>
          </p:cNvPr>
          <p:cNvSpPr>
            <a:spLocks noChangeArrowheads="1"/>
          </p:cNvSpPr>
          <p:nvPr/>
        </p:nvSpPr>
        <p:spPr bwMode="auto">
          <a:xfrm rot="3762694">
            <a:off x="1600201" y="2889251"/>
            <a:ext cx="1965325" cy="965200"/>
          </a:xfrm>
          <a:prstGeom prst="rightArrowCallout">
            <a:avLst>
              <a:gd name="adj1" fmla="val 25000"/>
              <a:gd name="adj2" fmla="val 25000"/>
              <a:gd name="adj3" fmla="val 33918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>
                <a:solidFill>
                  <a:srgbClr val="000000"/>
                </a:solidFill>
              </a:rPr>
              <a:t>Пищевые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>
                <a:solidFill>
                  <a:srgbClr val="000000"/>
                </a:solidFill>
              </a:rPr>
              <a:t>отходы</a:t>
            </a:r>
          </a:p>
        </p:txBody>
      </p:sp>
      <p:sp>
        <p:nvSpPr>
          <p:cNvPr id="92173" name="AutoShape 13">
            <a:extLst>
              <a:ext uri="{FF2B5EF4-FFF2-40B4-BE49-F238E27FC236}">
                <a16:creationId xmlns:a16="http://schemas.microsoft.com/office/drawing/2014/main" id="{A5A55B31-EF76-44E1-82D0-4FA3163D8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5976" y="5516563"/>
            <a:ext cx="2232025" cy="1008062"/>
          </a:xfrm>
          <a:prstGeom prst="rightArrow">
            <a:avLst>
              <a:gd name="adj1" fmla="val 50000"/>
              <a:gd name="adj2" fmla="val 5535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>
                <a:solidFill>
                  <a:srgbClr val="000000"/>
                </a:solidFill>
              </a:rPr>
              <a:t>Рыба</a:t>
            </a:r>
          </a:p>
        </p:txBody>
      </p:sp>
      <p:sp>
        <p:nvSpPr>
          <p:cNvPr id="92174" name="AutoShape 14">
            <a:extLst>
              <a:ext uri="{FF2B5EF4-FFF2-40B4-BE49-F238E27FC236}">
                <a16:creationId xmlns:a16="http://schemas.microsoft.com/office/drawing/2014/main" id="{4E325C75-6DD3-40E9-966F-EF7589E4F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3563" y="3789363"/>
            <a:ext cx="2411412" cy="1008062"/>
          </a:xfrm>
          <a:prstGeom prst="rightArrow">
            <a:avLst>
              <a:gd name="adj1" fmla="val 50000"/>
              <a:gd name="adj2" fmla="val 5980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>
                <a:solidFill>
                  <a:srgbClr val="000000"/>
                </a:solidFill>
              </a:rPr>
              <a:t>Съедобные растения</a:t>
            </a:r>
          </a:p>
        </p:txBody>
      </p:sp>
      <p:sp>
        <p:nvSpPr>
          <p:cNvPr id="16393" name="Line 15">
            <a:extLst>
              <a:ext uri="{FF2B5EF4-FFF2-40B4-BE49-F238E27FC236}">
                <a16:creationId xmlns:a16="http://schemas.microsoft.com/office/drawing/2014/main" id="{BBC65FE2-60B9-4C41-88B8-C7659524FDAB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6725" y="4221163"/>
            <a:ext cx="1943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76" name="AutoShape 16">
            <a:extLst>
              <a:ext uri="{FF2B5EF4-FFF2-40B4-BE49-F238E27FC236}">
                <a16:creationId xmlns:a16="http://schemas.microsoft.com/office/drawing/2014/main" id="{5556BB74-EFCC-41B4-88A3-CD74DB7F6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8026" y="2708276"/>
            <a:ext cx="2232025" cy="1008063"/>
          </a:xfrm>
          <a:prstGeom prst="rightArrow">
            <a:avLst>
              <a:gd name="adj1" fmla="val 50000"/>
              <a:gd name="adj2" fmla="val 5535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>
                <a:solidFill>
                  <a:srgbClr val="000000"/>
                </a:solidFill>
              </a:rPr>
              <a:t>Вермикомпост</a:t>
            </a:r>
          </a:p>
        </p:txBody>
      </p:sp>
      <p:sp>
        <p:nvSpPr>
          <p:cNvPr id="16395" name="Line 17">
            <a:extLst>
              <a:ext uri="{FF2B5EF4-FFF2-40B4-BE49-F238E27FC236}">
                <a16:creationId xmlns:a16="http://schemas.microsoft.com/office/drawing/2014/main" id="{B4AAA2D2-E106-4197-B81F-CB8E86E4AE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67213" y="3213100"/>
            <a:ext cx="4392612" cy="714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96" name="Line 18">
            <a:extLst>
              <a:ext uri="{FF2B5EF4-FFF2-40B4-BE49-F238E27FC236}">
                <a16:creationId xmlns:a16="http://schemas.microsoft.com/office/drawing/2014/main" id="{C3A5BA1F-C153-4384-9ED4-E984E2FC054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7213" y="3284539"/>
            <a:ext cx="0" cy="720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397" name="AutoShape 19">
            <a:extLst>
              <a:ext uri="{FF2B5EF4-FFF2-40B4-BE49-F238E27FC236}">
                <a16:creationId xmlns:a16="http://schemas.microsoft.com/office/drawing/2014/main" id="{96917483-954C-4FB3-8881-E0F7112E4FC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87714" y="4581526"/>
            <a:ext cx="3095625" cy="1223963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8" name="Line 24">
            <a:extLst>
              <a:ext uri="{FF2B5EF4-FFF2-40B4-BE49-F238E27FC236}">
                <a16:creationId xmlns:a16="http://schemas.microsoft.com/office/drawing/2014/main" id="{5BB5F287-367C-48CF-B989-58AC1EFB102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00600" y="3644900"/>
            <a:ext cx="1727200" cy="14414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99" name="Line 25">
            <a:extLst>
              <a:ext uri="{FF2B5EF4-FFF2-40B4-BE49-F238E27FC236}">
                <a16:creationId xmlns:a16="http://schemas.microsoft.com/office/drawing/2014/main" id="{21887ACD-6A53-4FAC-87DA-0CF80091161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7439" y="3573463"/>
            <a:ext cx="504825" cy="14398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00" name="Line 26">
            <a:extLst>
              <a:ext uri="{FF2B5EF4-FFF2-40B4-BE49-F238E27FC236}">
                <a16:creationId xmlns:a16="http://schemas.microsoft.com/office/drawing/2014/main" id="{C9196C40-71C3-4CE4-96BC-D8772FA5DE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04063" y="4076701"/>
            <a:ext cx="360362" cy="12239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01" name="Line 27">
            <a:extLst>
              <a:ext uri="{FF2B5EF4-FFF2-40B4-BE49-F238E27FC236}">
                <a16:creationId xmlns:a16="http://schemas.microsoft.com/office/drawing/2014/main" id="{AA790186-64E5-4C4B-9362-A3E8FA2E1F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96226" y="4076700"/>
            <a:ext cx="288925" cy="15128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02" name="Line 28">
            <a:extLst>
              <a:ext uri="{FF2B5EF4-FFF2-40B4-BE49-F238E27FC236}">
                <a16:creationId xmlns:a16="http://schemas.microsoft.com/office/drawing/2014/main" id="{FDB21FD7-21E5-40DC-B224-1348861833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59150" y="3933825"/>
            <a:ext cx="4032250" cy="215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2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1" grpId="0" animBg="1"/>
      <p:bldP spid="92173" grpId="0" animBg="1"/>
      <p:bldP spid="92174" grpId="0" animBg="1"/>
      <p:bldP spid="9217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5C5EAD06-0990-428F-8505-74238931FF2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ru-RU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Экономика природы – пример в школе</a:t>
            </a:r>
          </a:p>
        </p:txBody>
      </p:sp>
      <p:pic>
        <p:nvPicPr>
          <p:cNvPr id="15363" name="Picture 4" descr="IMG_4586">
            <a:extLst>
              <a:ext uri="{FF2B5EF4-FFF2-40B4-BE49-F238E27FC236}">
                <a16:creationId xmlns:a16="http://schemas.microsoft.com/office/drawing/2014/main" id="{4A188EB7-2775-439F-A06A-5764F9DC9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4887" y="1675227"/>
            <a:ext cx="8922225" cy="439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B832D16-7558-4209-B5E6-60CFB7383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0B201792-59B9-4FE8-9B2A-7F7A5AED0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61931C1-E9DE-4D66-831E-9ABDF1574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045426A-326D-4262-A31E-8C4D42211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EB266952-64CF-41A8-B8C0-A648562E2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3" y="4833098"/>
            <a:ext cx="8228189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200" spc="200" dirty="0">
                <a:solidFill>
                  <a:srgbClr val="FFFFFF"/>
                </a:solidFill>
              </a:rPr>
              <a:t>ПИРАМИДА </a:t>
            </a:r>
            <a:r>
              <a:rPr lang="en-US" sz="3200" spc="200" dirty="0" err="1">
                <a:solidFill>
                  <a:srgbClr val="FFFFFF"/>
                </a:solidFill>
              </a:rPr>
              <a:t>потребностей</a:t>
            </a:r>
            <a:r>
              <a:rPr lang="en-US" sz="3200" spc="200" dirty="0">
                <a:solidFill>
                  <a:srgbClr val="FFFFFF"/>
                </a:solidFill>
              </a:rPr>
              <a:t> </a:t>
            </a:r>
            <a:r>
              <a:rPr lang="en-US" sz="3200" spc="200" dirty="0" err="1">
                <a:solidFill>
                  <a:srgbClr val="FFFFFF"/>
                </a:solidFill>
              </a:rPr>
              <a:t>А.маслоу</a:t>
            </a:r>
            <a:r>
              <a:rPr lang="en-US" sz="3200" spc="200" dirty="0">
                <a:solidFill>
                  <a:srgbClr val="FFFFFF"/>
                </a:solidFill>
              </a:rPr>
              <a:t>: </a:t>
            </a:r>
            <a:r>
              <a:rPr lang="en-US" sz="3200" spc="200" dirty="0" err="1">
                <a:solidFill>
                  <a:srgbClr val="FFFFFF"/>
                </a:solidFill>
              </a:rPr>
              <a:t>ориентир</a:t>
            </a:r>
            <a:r>
              <a:rPr lang="en-US" sz="3200" spc="200" dirty="0">
                <a:solidFill>
                  <a:srgbClr val="FFFFFF"/>
                </a:solidFill>
              </a:rPr>
              <a:t> в </a:t>
            </a:r>
            <a:r>
              <a:rPr lang="en-US" sz="3200" spc="200" dirty="0" err="1">
                <a:solidFill>
                  <a:srgbClr val="FFFFFF"/>
                </a:solidFill>
              </a:rPr>
              <a:t>определении</a:t>
            </a:r>
            <a:r>
              <a:rPr lang="en-US" sz="3200" spc="200" dirty="0">
                <a:solidFill>
                  <a:srgbClr val="FFFFFF"/>
                </a:solidFill>
              </a:rPr>
              <a:t> </a:t>
            </a:r>
            <a:r>
              <a:rPr lang="en-US" sz="3200" spc="200" dirty="0" err="1">
                <a:solidFill>
                  <a:srgbClr val="FFFFFF"/>
                </a:solidFill>
              </a:rPr>
              <a:t>приоритетов</a:t>
            </a:r>
            <a:endParaRPr lang="en-US" sz="3200" spc="200" dirty="0">
              <a:solidFill>
                <a:srgbClr val="FFFFFF"/>
              </a:solidFill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BD0C197-6F97-4148-BD9F-3BC50E46A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5" descr="Maslowsneeds_ru">
            <a:extLst>
              <a:ext uri="{FF2B5EF4-FFF2-40B4-BE49-F238E27FC236}">
                <a16:creationId xmlns:a16="http://schemas.microsoft.com/office/drawing/2014/main" id="{403CCE50-D82A-4BD9-A820-22CCCB336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886" y="684997"/>
            <a:ext cx="3151054" cy="331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F6FDB19-8C2A-48D0-8728-5987EDF37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2617" y="822682"/>
            <a:ext cx="0" cy="292608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9B89FA-8981-4C79-AEA8-92BBDEB74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469" y="822682"/>
            <a:ext cx="0" cy="292608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2" descr="Piramida_potrebnostey_Maslou1">
            <a:extLst>
              <a:ext uri="{FF2B5EF4-FFF2-40B4-BE49-F238E27FC236}">
                <a16:creationId xmlns:a16="http://schemas.microsoft.com/office/drawing/2014/main" id="{87CEF4F9-5D17-473E-A0AD-31B809D1E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7915" y="992618"/>
            <a:ext cx="3517120" cy="287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F5E87B5-6250-4AF5-88E7-E1D9745E7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34C8C097-6FC6-463B-A481-1381F17969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6565997"/>
              </p:ext>
            </p:extLst>
          </p:nvPr>
        </p:nvGraphicFramePr>
        <p:xfrm>
          <a:off x="8298172" y="1110499"/>
          <a:ext cx="3690824" cy="2757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5903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E194971-2F2D-44B0-8AE6-FF2DCCEE0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Oval 5">
            <a:extLst>
              <a:ext uri="{FF2B5EF4-FFF2-40B4-BE49-F238E27FC236}">
                <a16:creationId xmlns:a16="http://schemas.microsoft.com/office/drawing/2014/main" id="{1FF9A61E-EB11-4C46-82E1-3E00A3B4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E564EB3-35F2-4EFF-87DC-642DC0205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2AE8E50-35D4-4D5A-A4BB-168CBB027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C37D1D6D-17D8-4296-B000-665D1892D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0396" y="1276539"/>
            <a:ext cx="5570417" cy="4304276"/>
          </a:xfrm>
          <a:custGeom>
            <a:avLst/>
            <a:gdLst>
              <a:gd name="connsiteX0" fmla="*/ 4985599 w 5593163"/>
              <a:gd name="connsiteY0" fmla="*/ 636203 h 4305008"/>
              <a:gd name="connsiteX1" fmla="*/ 5528908 w 5593163"/>
              <a:gd name="connsiteY1" fmla="*/ 1181049 h 4305008"/>
              <a:gd name="connsiteX2" fmla="*/ 4985599 w 5593163"/>
              <a:gd name="connsiteY2" fmla="*/ 636203 h 4305008"/>
              <a:gd name="connsiteX3" fmla="*/ 4985599 w 5593163"/>
              <a:gd name="connsiteY3" fmla="*/ 2333028 h 4305008"/>
              <a:gd name="connsiteX4" fmla="*/ 5528908 w 5593163"/>
              <a:gd name="connsiteY4" fmla="*/ 2877874 h 4305008"/>
              <a:gd name="connsiteX5" fmla="*/ 4985599 w 5593163"/>
              <a:gd name="connsiteY5" fmla="*/ 2333028 h 4305008"/>
              <a:gd name="connsiteX6" fmla="*/ 4985597 w 5593163"/>
              <a:gd name="connsiteY6" fmla="*/ 2034258 h 4305008"/>
              <a:gd name="connsiteX7" fmla="*/ 5528906 w 5593163"/>
              <a:gd name="connsiteY7" fmla="*/ 1493690 h 4305008"/>
              <a:gd name="connsiteX8" fmla="*/ 4985597 w 5593163"/>
              <a:gd name="connsiteY8" fmla="*/ 2034258 h 4305008"/>
              <a:gd name="connsiteX9" fmla="*/ 4985597 w 5593163"/>
              <a:gd name="connsiteY9" fmla="*/ 3731083 h 4305008"/>
              <a:gd name="connsiteX10" fmla="*/ 5528906 w 5593163"/>
              <a:gd name="connsiteY10" fmla="*/ 3190516 h 4305008"/>
              <a:gd name="connsiteX11" fmla="*/ 4985597 w 5593163"/>
              <a:gd name="connsiteY11" fmla="*/ 3731083 h 4305008"/>
              <a:gd name="connsiteX12" fmla="*/ 4842232 w 5593163"/>
              <a:gd name="connsiteY12" fmla="*/ 503273 h 4305008"/>
              <a:gd name="connsiteX13" fmla="*/ 4842826 w 5593163"/>
              <a:gd name="connsiteY13" fmla="*/ 491833 h 4305008"/>
              <a:gd name="connsiteX14" fmla="*/ 4843324 w 5593163"/>
              <a:gd name="connsiteY14" fmla="*/ 491866 h 4305008"/>
              <a:gd name="connsiteX15" fmla="*/ 4843350 w 5593163"/>
              <a:gd name="connsiteY15" fmla="*/ 491372 h 4305008"/>
              <a:gd name="connsiteX16" fmla="*/ 4860437 w 5593163"/>
              <a:gd name="connsiteY16" fmla="*/ 492995 h 4305008"/>
              <a:gd name="connsiteX17" fmla="*/ 4955899 w 5593163"/>
              <a:gd name="connsiteY17" fmla="*/ 502060 h 4305008"/>
              <a:gd name="connsiteX18" fmla="*/ 4972112 w 5593163"/>
              <a:gd name="connsiteY18" fmla="*/ 503599 h 4305008"/>
              <a:gd name="connsiteX19" fmla="*/ 4972229 w 5593163"/>
              <a:gd name="connsiteY19" fmla="*/ 504747 h 4305008"/>
              <a:gd name="connsiteX20" fmla="*/ 5583809 w 5593163"/>
              <a:gd name="connsiteY20" fmla="*/ 948988 h 4305008"/>
              <a:gd name="connsiteX21" fmla="*/ 5593163 w 5593163"/>
              <a:gd name="connsiteY21" fmla="*/ 971822 h 4305008"/>
              <a:gd name="connsiteX22" fmla="*/ 5593163 w 5593163"/>
              <a:gd name="connsiteY22" fmla="*/ 1318474 h 4305008"/>
              <a:gd name="connsiteX23" fmla="*/ 5558612 w 5593163"/>
              <a:gd name="connsiteY23" fmla="*/ 1315193 h 4305008"/>
              <a:gd name="connsiteX24" fmla="*/ 5542395 w 5593163"/>
              <a:gd name="connsiteY24" fmla="*/ 1313653 h 4305008"/>
              <a:gd name="connsiteX25" fmla="*/ 5542279 w 5593163"/>
              <a:gd name="connsiteY25" fmla="*/ 1312505 h 4305008"/>
              <a:gd name="connsiteX26" fmla="*/ 4852114 w 5593163"/>
              <a:gd name="connsiteY26" fmla="*/ 619464 h 4305008"/>
              <a:gd name="connsiteX27" fmla="*/ 4851608 w 5593163"/>
              <a:gd name="connsiteY27" fmla="*/ 619401 h 4305008"/>
              <a:gd name="connsiteX28" fmla="*/ 4851070 w 5593163"/>
              <a:gd name="connsiteY28" fmla="*/ 612725 h 4305008"/>
              <a:gd name="connsiteX29" fmla="*/ 4843603 w 5593163"/>
              <a:gd name="connsiteY29" fmla="*/ 520249 h 4305008"/>
              <a:gd name="connsiteX30" fmla="*/ 4842232 w 5593163"/>
              <a:gd name="connsiteY30" fmla="*/ 503273 h 4305008"/>
              <a:gd name="connsiteX31" fmla="*/ 4842232 w 5593163"/>
              <a:gd name="connsiteY31" fmla="*/ 2200098 h 4305008"/>
              <a:gd name="connsiteX32" fmla="*/ 4842826 w 5593163"/>
              <a:gd name="connsiteY32" fmla="*/ 2188658 h 4305008"/>
              <a:gd name="connsiteX33" fmla="*/ 4843324 w 5593163"/>
              <a:gd name="connsiteY33" fmla="*/ 2188691 h 4305008"/>
              <a:gd name="connsiteX34" fmla="*/ 4843350 w 5593163"/>
              <a:gd name="connsiteY34" fmla="*/ 2188197 h 4305008"/>
              <a:gd name="connsiteX35" fmla="*/ 4860437 w 5593163"/>
              <a:gd name="connsiteY35" fmla="*/ 2189820 h 4305008"/>
              <a:gd name="connsiteX36" fmla="*/ 4955899 w 5593163"/>
              <a:gd name="connsiteY36" fmla="*/ 2198885 h 4305008"/>
              <a:gd name="connsiteX37" fmla="*/ 4972112 w 5593163"/>
              <a:gd name="connsiteY37" fmla="*/ 2200424 h 4305008"/>
              <a:gd name="connsiteX38" fmla="*/ 4972229 w 5593163"/>
              <a:gd name="connsiteY38" fmla="*/ 2201572 h 4305008"/>
              <a:gd name="connsiteX39" fmla="*/ 5583809 w 5593163"/>
              <a:gd name="connsiteY39" fmla="*/ 2645813 h 4305008"/>
              <a:gd name="connsiteX40" fmla="*/ 5593163 w 5593163"/>
              <a:gd name="connsiteY40" fmla="*/ 2668647 h 4305008"/>
              <a:gd name="connsiteX41" fmla="*/ 5593163 w 5593163"/>
              <a:gd name="connsiteY41" fmla="*/ 3015299 h 4305008"/>
              <a:gd name="connsiteX42" fmla="*/ 5558612 w 5593163"/>
              <a:gd name="connsiteY42" fmla="*/ 3012018 h 4305008"/>
              <a:gd name="connsiteX43" fmla="*/ 5542395 w 5593163"/>
              <a:gd name="connsiteY43" fmla="*/ 3010478 h 4305008"/>
              <a:gd name="connsiteX44" fmla="*/ 5542279 w 5593163"/>
              <a:gd name="connsiteY44" fmla="*/ 3009330 h 4305008"/>
              <a:gd name="connsiteX45" fmla="*/ 4852114 w 5593163"/>
              <a:gd name="connsiteY45" fmla="*/ 2316289 h 4305008"/>
              <a:gd name="connsiteX46" fmla="*/ 4851608 w 5593163"/>
              <a:gd name="connsiteY46" fmla="*/ 2316226 h 4305008"/>
              <a:gd name="connsiteX47" fmla="*/ 4851070 w 5593163"/>
              <a:gd name="connsiteY47" fmla="*/ 2309550 h 4305008"/>
              <a:gd name="connsiteX48" fmla="*/ 4843603 w 5593163"/>
              <a:gd name="connsiteY48" fmla="*/ 2217074 h 4305008"/>
              <a:gd name="connsiteX49" fmla="*/ 4842232 w 5593163"/>
              <a:gd name="connsiteY49" fmla="*/ 2200098 h 4305008"/>
              <a:gd name="connsiteX50" fmla="*/ 4842232 w 5593163"/>
              <a:gd name="connsiteY50" fmla="*/ 3896923 h 4305008"/>
              <a:gd name="connsiteX51" fmla="*/ 4842826 w 5593163"/>
              <a:gd name="connsiteY51" fmla="*/ 3885483 h 4305008"/>
              <a:gd name="connsiteX52" fmla="*/ 4843324 w 5593163"/>
              <a:gd name="connsiteY52" fmla="*/ 3885516 h 4305008"/>
              <a:gd name="connsiteX53" fmla="*/ 4843350 w 5593163"/>
              <a:gd name="connsiteY53" fmla="*/ 3885022 h 4305008"/>
              <a:gd name="connsiteX54" fmla="*/ 4860437 w 5593163"/>
              <a:gd name="connsiteY54" fmla="*/ 3886645 h 4305008"/>
              <a:gd name="connsiteX55" fmla="*/ 4955899 w 5593163"/>
              <a:gd name="connsiteY55" fmla="*/ 3895710 h 4305008"/>
              <a:gd name="connsiteX56" fmla="*/ 4972112 w 5593163"/>
              <a:gd name="connsiteY56" fmla="*/ 3897249 h 4305008"/>
              <a:gd name="connsiteX57" fmla="*/ 4972229 w 5593163"/>
              <a:gd name="connsiteY57" fmla="*/ 3898397 h 4305008"/>
              <a:gd name="connsiteX58" fmla="*/ 5532481 w 5593163"/>
              <a:gd name="connsiteY58" fmla="*/ 4255797 h 4305008"/>
              <a:gd name="connsiteX59" fmla="*/ 5560926 w 5593163"/>
              <a:gd name="connsiteY59" fmla="*/ 4305008 h 4305008"/>
              <a:gd name="connsiteX60" fmla="*/ 5409877 w 5593163"/>
              <a:gd name="connsiteY60" fmla="*/ 4305008 h 4305008"/>
              <a:gd name="connsiteX61" fmla="*/ 5357754 w 5593163"/>
              <a:gd name="connsiteY61" fmla="*/ 4241205 h 4305008"/>
              <a:gd name="connsiteX62" fmla="*/ 4985599 w 5593163"/>
              <a:gd name="connsiteY62" fmla="*/ 4029853 h 4305008"/>
              <a:gd name="connsiteX63" fmla="*/ 5084780 w 5593163"/>
              <a:gd name="connsiteY63" fmla="*/ 4271827 h 4305008"/>
              <a:gd name="connsiteX64" fmla="*/ 5111462 w 5593163"/>
              <a:gd name="connsiteY64" fmla="*/ 4305008 h 4305008"/>
              <a:gd name="connsiteX65" fmla="*/ 4957353 w 5593163"/>
              <a:gd name="connsiteY65" fmla="*/ 4305008 h 4305008"/>
              <a:gd name="connsiteX66" fmla="*/ 4927231 w 5593163"/>
              <a:gd name="connsiteY66" fmla="*/ 4254710 h 4305008"/>
              <a:gd name="connsiteX67" fmla="*/ 4852114 w 5593163"/>
              <a:gd name="connsiteY67" fmla="*/ 4013114 h 4305008"/>
              <a:gd name="connsiteX68" fmla="*/ 4851608 w 5593163"/>
              <a:gd name="connsiteY68" fmla="*/ 4013051 h 4305008"/>
              <a:gd name="connsiteX69" fmla="*/ 4851070 w 5593163"/>
              <a:gd name="connsiteY69" fmla="*/ 4006375 h 4305008"/>
              <a:gd name="connsiteX70" fmla="*/ 4843603 w 5593163"/>
              <a:gd name="connsiteY70" fmla="*/ 3913899 h 4305008"/>
              <a:gd name="connsiteX71" fmla="*/ 4842232 w 5593163"/>
              <a:gd name="connsiteY71" fmla="*/ 3896923 h 4305008"/>
              <a:gd name="connsiteX72" fmla="*/ 4842230 w 5593163"/>
              <a:gd name="connsiteY72" fmla="*/ 469318 h 4305008"/>
              <a:gd name="connsiteX73" fmla="*/ 4843601 w 5593163"/>
              <a:gd name="connsiteY73" fmla="*/ 452471 h 4305008"/>
              <a:gd name="connsiteX74" fmla="*/ 4851065 w 5593163"/>
              <a:gd name="connsiteY74" fmla="*/ 360740 h 4305008"/>
              <a:gd name="connsiteX75" fmla="*/ 4851605 w 5593163"/>
              <a:gd name="connsiteY75" fmla="*/ 354103 h 4305008"/>
              <a:gd name="connsiteX76" fmla="*/ 4852110 w 5593163"/>
              <a:gd name="connsiteY76" fmla="*/ 354040 h 4305008"/>
              <a:gd name="connsiteX77" fmla="*/ 4936323 w 5593163"/>
              <a:gd name="connsiteY77" fmla="*/ 96778 h 4305008"/>
              <a:gd name="connsiteX78" fmla="*/ 4998957 w 5593163"/>
              <a:gd name="connsiteY78" fmla="*/ 0 h 4305008"/>
              <a:gd name="connsiteX79" fmla="*/ 5167333 w 5593163"/>
              <a:gd name="connsiteY79" fmla="*/ 0 h 4305008"/>
              <a:gd name="connsiteX80" fmla="*/ 5099105 w 5593163"/>
              <a:gd name="connsiteY80" fmla="*/ 76659 h 4305008"/>
              <a:gd name="connsiteX81" fmla="*/ 4985597 w 5593163"/>
              <a:gd name="connsiteY81" fmla="*/ 337433 h 4305008"/>
              <a:gd name="connsiteX82" fmla="*/ 5424571 w 5593163"/>
              <a:gd name="connsiteY82" fmla="*/ 44350 h 4305008"/>
              <a:gd name="connsiteX83" fmla="*/ 5446799 w 5593163"/>
              <a:gd name="connsiteY83" fmla="*/ 0 h 4305008"/>
              <a:gd name="connsiteX84" fmla="*/ 5593163 w 5593163"/>
              <a:gd name="connsiteY84" fmla="*/ 0 h 4305008"/>
              <a:gd name="connsiteX85" fmla="*/ 5593163 w 5593163"/>
              <a:gd name="connsiteY85" fmla="*/ 4197 h 4305008"/>
              <a:gd name="connsiteX86" fmla="*/ 5543598 w 5593163"/>
              <a:gd name="connsiteY86" fmla="*/ 95636 h 4305008"/>
              <a:gd name="connsiteX87" fmla="*/ 4972226 w 5593163"/>
              <a:gd name="connsiteY87" fmla="*/ 467856 h 4305008"/>
              <a:gd name="connsiteX88" fmla="*/ 4972110 w 5593163"/>
              <a:gd name="connsiteY88" fmla="*/ 468995 h 4305008"/>
              <a:gd name="connsiteX89" fmla="*/ 4955893 w 5593163"/>
              <a:gd name="connsiteY89" fmla="*/ 470523 h 4305008"/>
              <a:gd name="connsiteX90" fmla="*/ 4860466 w 5593163"/>
              <a:gd name="connsiteY90" fmla="*/ 479514 h 4305008"/>
              <a:gd name="connsiteX91" fmla="*/ 4843348 w 5593163"/>
              <a:gd name="connsiteY91" fmla="*/ 481127 h 4305008"/>
              <a:gd name="connsiteX92" fmla="*/ 4843322 w 5593163"/>
              <a:gd name="connsiteY92" fmla="*/ 480636 h 4305008"/>
              <a:gd name="connsiteX93" fmla="*/ 4842823 w 5593163"/>
              <a:gd name="connsiteY93" fmla="*/ 480669 h 4305008"/>
              <a:gd name="connsiteX94" fmla="*/ 4842230 w 5593163"/>
              <a:gd name="connsiteY94" fmla="*/ 469318 h 4305008"/>
              <a:gd name="connsiteX95" fmla="*/ 4842230 w 5593163"/>
              <a:gd name="connsiteY95" fmla="*/ 2166144 h 4305008"/>
              <a:gd name="connsiteX96" fmla="*/ 4843601 w 5593163"/>
              <a:gd name="connsiteY96" fmla="*/ 2149296 h 4305008"/>
              <a:gd name="connsiteX97" fmla="*/ 4851065 w 5593163"/>
              <a:gd name="connsiteY97" fmla="*/ 2057565 h 4305008"/>
              <a:gd name="connsiteX98" fmla="*/ 4851605 w 5593163"/>
              <a:gd name="connsiteY98" fmla="*/ 2050928 h 4305008"/>
              <a:gd name="connsiteX99" fmla="*/ 4852110 w 5593163"/>
              <a:gd name="connsiteY99" fmla="*/ 2050865 h 4305008"/>
              <a:gd name="connsiteX100" fmla="*/ 5542276 w 5593163"/>
              <a:gd name="connsiteY100" fmla="*/ 1363267 h 4305008"/>
              <a:gd name="connsiteX101" fmla="*/ 5542393 w 5593163"/>
              <a:gd name="connsiteY101" fmla="*/ 1362128 h 4305008"/>
              <a:gd name="connsiteX102" fmla="*/ 5558606 w 5593163"/>
              <a:gd name="connsiteY102" fmla="*/ 1360601 h 4305008"/>
              <a:gd name="connsiteX103" fmla="*/ 5593163 w 5593163"/>
              <a:gd name="connsiteY103" fmla="*/ 1357345 h 4305008"/>
              <a:gd name="connsiteX104" fmla="*/ 5593163 w 5593163"/>
              <a:gd name="connsiteY104" fmla="*/ 1701268 h 4305008"/>
              <a:gd name="connsiteX105" fmla="*/ 5583807 w 5593163"/>
              <a:gd name="connsiteY105" fmla="*/ 1723929 h 4305008"/>
              <a:gd name="connsiteX106" fmla="*/ 4972226 w 5593163"/>
              <a:gd name="connsiteY106" fmla="*/ 2164681 h 4305008"/>
              <a:gd name="connsiteX107" fmla="*/ 4972110 w 5593163"/>
              <a:gd name="connsiteY107" fmla="*/ 2165820 h 4305008"/>
              <a:gd name="connsiteX108" fmla="*/ 4955893 w 5593163"/>
              <a:gd name="connsiteY108" fmla="*/ 2167348 h 4305008"/>
              <a:gd name="connsiteX109" fmla="*/ 4860466 w 5593163"/>
              <a:gd name="connsiteY109" fmla="*/ 2176339 h 4305008"/>
              <a:gd name="connsiteX110" fmla="*/ 4843348 w 5593163"/>
              <a:gd name="connsiteY110" fmla="*/ 2177952 h 4305008"/>
              <a:gd name="connsiteX111" fmla="*/ 4843322 w 5593163"/>
              <a:gd name="connsiteY111" fmla="*/ 2177461 h 4305008"/>
              <a:gd name="connsiteX112" fmla="*/ 4842823 w 5593163"/>
              <a:gd name="connsiteY112" fmla="*/ 2177494 h 4305008"/>
              <a:gd name="connsiteX113" fmla="*/ 4842230 w 5593163"/>
              <a:gd name="connsiteY113" fmla="*/ 2166144 h 4305008"/>
              <a:gd name="connsiteX114" fmla="*/ 4842230 w 5593163"/>
              <a:gd name="connsiteY114" fmla="*/ 3862969 h 4305008"/>
              <a:gd name="connsiteX115" fmla="*/ 4843601 w 5593163"/>
              <a:gd name="connsiteY115" fmla="*/ 3846121 h 4305008"/>
              <a:gd name="connsiteX116" fmla="*/ 4851065 w 5593163"/>
              <a:gd name="connsiteY116" fmla="*/ 3754390 h 4305008"/>
              <a:gd name="connsiteX117" fmla="*/ 4851605 w 5593163"/>
              <a:gd name="connsiteY117" fmla="*/ 3747753 h 4305008"/>
              <a:gd name="connsiteX118" fmla="*/ 4852110 w 5593163"/>
              <a:gd name="connsiteY118" fmla="*/ 3747690 h 4305008"/>
              <a:gd name="connsiteX119" fmla="*/ 5542276 w 5593163"/>
              <a:gd name="connsiteY119" fmla="*/ 3060092 h 4305008"/>
              <a:gd name="connsiteX120" fmla="*/ 5542393 w 5593163"/>
              <a:gd name="connsiteY120" fmla="*/ 3058953 h 4305008"/>
              <a:gd name="connsiteX121" fmla="*/ 5558606 w 5593163"/>
              <a:gd name="connsiteY121" fmla="*/ 3057426 h 4305008"/>
              <a:gd name="connsiteX122" fmla="*/ 5593163 w 5593163"/>
              <a:gd name="connsiteY122" fmla="*/ 3054170 h 4305008"/>
              <a:gd name="connsiteX123" fmla="*/ 5593163 w 5593163"/>
              <a:gd name="connsiteY123" fmla="*/ 3398093 h 4305008"/>
              <a:gd name="connsiteX124" fmla="*/ 5583807 w 5593163"/>
              <a:gd name="connsiteY124" fmla="*/ 3420754 h 4305008"/>
              <a:gd name="connsiteX125" fmla="*/ 4972226 w 5593163"/>
              <a:gd name="connsiteY125" fmla="*/ 3861506 h 4305008"/>
              <a:gd name="connsiteX126" fmla="*/ 4972110 w 5593163"/>
              <a:gd name="connsiteY126" fmla="*/ 3862645 h 4305008"/>
              <a:gd name="connsiteX127" fmla="*/ 4955893 w 5593163"/>
              <a:gd name="connsiteY127" fmla="*/ 3864173 h 4305008"/>
              <a:gd name="connsiteX128" fmla="*/ 4860466 w 5593163"/>
              <a:gd name="connsiteY128" fmla="*/ 3873164 h 4305008"/>
              <a:gd name="connsiteX129" fmla="*/ 4843348 w 5593163"/>
              <a:gd name="connsiteY129" fmla="*/ 3874777 h 4305008"/>
              <a:gd name="connsiteX130" fmla="*/ 4843322 w 5593163"/>
              <a:gd name="connsiteY130" fmla="*/ 3874286 h 4305008"/>
              <a:gd name="connsiteX131" fmla="*/ 4842823 w 5593163"/>
              <a:gd name="connsiteY131" fmla="*/ 3874319 h 4305008"/>
              <a:gd name="connsiteX132" fmla="*/ 4842230 w 5593163"/>
              <a:gd name="connsiteY132" fmla="*/ 3862969 h 4305008"/>
              <a:gd name="connsiteX133" fmla="*/ 4135041 w 5593163"/>
              <a:gd name="connsiteY133" fmla="*/ 1181049 h 4305008"/>
              <a:gd name="connsiteX134" fmla="*/ 4678350 w 5593163"/>
              <a:gd name="connsiteY134" fmla="*/ 636203 h 4305008"/>
              <a:gd name="connsiteX135" fmla="*/ 4135041 w 5593163"/>
              <a:gd name="connsiteY135" fmla="*/ 1181049 h 4305008"/>
              <a:gd name="connsiteX136" fmla="*/ 4135041 w 5593163"/>
              <a:gd name="connsiteY136" fmla="*/ 1493690 h 4305008"/>
              <a:gd name="connsiteX137" fmla="*/ 4678350 w 5593163"/>
              <a:gd name="connsiteY137" fmla="*/ 2034258 h 4305008"/>
              <a:gd name="connsiteX138" fmla="*/ 4135041 w 5593163"/>
              <a:gd name="connsiteY138" fmla="*/ 1493690 h 4305008"/>
              <a:gd name="connsiteX139" fmla="*/ 4135041 w 5593163"/>
              <a:gd name="connsiteY139" fmla="*/ 2877874 h 4305008"/>
              <a:gd name="connsiteX140" fmla="*/ 4678350 w 5593163"/>
              <a:gd name="connsiteY140" fmla="*/ 2333028 h 4305008"/>
              <a:gd name="connsiteX141" fmla="*/ 4135041 w 5593163"/>
              <a:gd name="connsiteY141" fmla="*/ 2877874 h 4305008"/>
              <a:gd name="connsiteX142" fmla="*/ 4135041 w 5593163"/>
              <a:gd name="connsiteY142" fmla="*/ 3190516 h 4305008"/>
              <a:gd name="connsiteX143" fmla="*/ 4678350 w 5593163"/>
              <a:gd name="connsiteY143" fmla="*/ 3731083 h 4305008"/>
              <a:gd name="connsiteX144" fmla="*/ 4135041 w 5593163"/>
              <a:gd name="connsiteY144" fmla="*/ 3190516 h 4305008"/>
              <a:gd name="connsiteX145" fmla="*/ 4103022 w 5593163"/>
              <a:gd name="connsiteY145" fmla="*/ 4305008 h 4305008"/>
              <a:gd name="connsiteX146" fmla="*/ 4131467 w 5593163"/>
              <a:gd name="connsiteY146" fmla="*/ 4255797 h 4305008"/>
              <a:gd name="connsiteX147" fmla="*/ 4691720 w 5593163"/>
              <a:gd name="connsiteY147" fmla="*/ 3898397 h 4305008"/>
              <a:gd name="connsiteX148" fmla="*/ 4691837 w 5593163"/>
              <a:gd name="connsiteY148" fmla="*/ 3897249 h 4305008"/>
              <a:gd name="connsiteX149" fmla="*/ 4708050 w 5593163"/>
              <a:gd name="connsiteY149" fmla="*/ 3895710 h 4305008"/>
              <a:gd name="connsiteX150" fmla="*/ 4803512 w 5593163"/>
              <a:gd name="connsiteY150" fmla="*/ 3886645 h 4305008"/>
              <a:gd name="connsiteX151" fmla="*/ 4820599 w 5593163"/>
              <a:gd name="connsiteY151" fmla="*/ 3885022 h 4305008"/>
              <a:gd name="connsiteX152" fmla="*/ 4820625 w 5593163"/>
              <a:gd name="connsiteY152" fmla="*/ 3885516 h 4305008"/>
              <a:gd name="connsiteX153" fmla="*/ 4821123 w 5593163"/>
              <a:gd name="connsiteY153" fmla="*/ 3885483 h 4305008"/>
              <a:gd name="connsiteX154" fmla="*/ 4821717 w 5593163"/>
              <a:gd name="connsiteY154" fmla="*/ 3896923 h 4305008"/>
              <a:gd name="connsiteX155" fmla="*/ 4820346 w 5593163"/>
              <a:gd name="connsiteY155" fmla="*/ 3913899 h 4305008"/>
              <a:gd name="connsiteX156" fmla="*/ 4812879 w 5593163"/>
              <a:gd name="connsiteY156" fmla="*/ 4006375 h 4305008"/>
              <a:gd name="connsiteX157" fmla="*/ 4812341 w 5593163"/>
              <a:gd name="connsiteY157" fmla="*/ 4013051 h 4305008"/>
              <a:gd name="connsiteX158" fmla="*/ 4811835 w 5593163"/>
              <a:gd name="connsiteY158" fmla="*/ 4013114 h 4305008"/>
              <a:gd name="connsiteX159" fmla="*/ 4736718 w 5593163"/>
              <a:gd name="connsiteY159" fmla="*/ 4254710 h 4305008"/>
              <a:gd name="connsiteX160" fmla="*/ 4706597 w 5593163"/>
              <a:gd name="connsiteY160" fmla="*/ 4305008 h 4305008"/>
              <a:gd name="connsiteX161" fmla="*/ 4552487 w 5593163"/>
              <a:gd name="connsiteY161" fmla="*/ 4305008 h 4305008"/>
              <a:gd name="connsiteX162" fmla="*/ 4579169 w 5593163"/>
              <a:gd name="connsiteY162" fmla="*/ 4271827 h 4305008"/>
              <a:gd name="connsiteX163" fmla="*/ 4678350 w 5593163"/>
              <a:gd name="connsiteY163" fmla="*/ 4029853 h 4305008"/>
              <a:gd name="connsiteX164" fmla="*/ 4306196 w 5593163"/>
              <a:gd name="connsiteY164" fmla="*/ 4241205 h 4305008"/>
              <a:gd name="connsiteX165" fmla="*/ 4254073 w 5593163"/>
              <a:gd name="connsiteY165" fmla="*/ 4305008 h 4305008"/>
              <a:gd name="connsiteX166" fmla="*/ 4068511 w 5593163"/>
              <a:gd name="connsiteY166" fmla="*/ 0 h 4305008"/>
              <a:gd name="connsiteX167" fmla="*/ 4217148 w 5593163"/>
              <a:gd name="connsiteY167" fmla="*/ 0 h 4305008"/>
              <a:gd name="connsiteX168" fmla="*/ 4239376 w 5593163"/>
              <a:gd name="connsiteY168" fmla="*/ 44350 h 4305008"/>
              <a:gd name="connsiteX169" fmla="*/ 4678350 w 5593163"/>
              <a:gd name="connsiteY169" fmla="*/ 337433 h 4305008"/>
              <a:gd name="connsiteX170" fmla="*/ 4564842 w 5593163"/>
              <a:gd name="connsiteY170" fmla="*/ 76659 h 4305008"/>
              <a:gd name="connsiteX171" fmla="*/ 4496615 w 5593163"/>
              <a:gd name="connsiteY171" fmla="*/ 0 h 4305008"/>
              <a:gd name="connsiteX172" fmla="*/ 4664989 w 5593163"/>
              <a:gd name="connsiteY172" fmla="*/ 0 h 4305008"/>
              <a:gd name="connsiteX173" fmla="*/ 4727623 w 5593163"/>
              <a:gd name="connsiteY173" fmla="*/ 96778 h 4305008"/>
              <a:gd name="connsiteX174" fmla="*/ 4811836 w 5593163"/>
              <a:gd name="connsiteY174" fmla="*/ 354040 h 4305008"/>
              <a:gd name="connsiteX175" fmla="*/ 4812342 w 5593163"/>
              <a:gd name="connsiteY175" fmla="*/ 354103 h 4305008"/>
              <a:gd name="connsiteX176" fmla="*/ 4812882 w 5593163"/>
              <a:gd name="connsiteY176" fmla="*/ 360740 h 4305008"/>
              <a:gd name="connsiteX177" fmla="*/ 4820346 w 5593163"/>
              <a:gd name="connsiteY177" fmla="*/ 452471 h 4305008"/>
              <a:gd name="connsiteX178" fmla="*/ 4821717 w 5593163"/>
              <a:gd name="connsiteY178" fmla="*/ 469318 h 4305008"/>
              <a:gd name="connsiteX179" fmla="*/ 4821124 w 5593163"/>
              <a:gd name="connsiteY179" fmla="*/ 480669 h 4305008"/>
              <a:gd name="connsiteX180" fmla="*/ 4820625 w 5593163"/>
              <a:gd name="connsiteY180" fmla="*/ 480636 h 4305008"/>
              <a:gd name="connsiteX181" fmla="*/ 4820599 w 5593163"/>
              <a:gd name="connsiteY181" fmla="*/ 481127 h 4305008"/>
              <a:gd name="connsiteX182" fmla="*/ 4803481 w 5593163"/>
              <a:gd name="connsiteY182" fmla="*/ 479514 h 4305008"/>
              <a:gd name="connsiteX183" fmla="*/ 4708054 w 5593163"/>
              <a:gd name="connsiteY183" fmla="*/ 470523 h 4305008"/>
              <a:gd name="connsiteX184" fmla="*/ 4691837 w 5593163"/>
              <a:gd name="connsiteY184" fmla="*/ 468995 h 4305008"/>
              <a:gd name="connsiteX185" fmla="*/ 4691721 w 5593163"/>
              <a:gd name="connsiteY185" fmla="*/ 467856 h 4305008"/>
              <a:gd name="connsiteX186" fmla="*/ 4120350 w 5593163"/>
              <a:gd name="connsiteY186" fmla="*/ 95636 h 4305008"/>
              <a:gd name="connsiteX187" fmla="*/ 3991674 w 5593163"/>
              <a:gd name="connsiteY187" fmla="*/ 1313979 h 4305008"/>
              <a:gd name="connsiteX188" fmla="*/ 3993045 w 5593163"/>
              <a:gd name="connsiteY188" fmla="*/ 1296998 h 4305008"/>
              <a:gd name="connsiteX189" fmla="*/ 4000509 w 5593163"/>
              <a:gd name="connsiteY189" fmla="*/ 1204541 h 4305008"/>
              <a:gd name="connsiteX190" fmla="*/ 4001049 w 5593163"/>
              <a:gd name="connsiteY190" fmla="*/ 1197851 h 4305008"/>
              <a:gd name="connsiteX191" fmla="*/ 4001555 w 5593163"/>
              <a:gd name="connsiteY191" fmla="*/ 1197788 h 4305008"/>
              <a:gd name="connsiteX192" fmla="*/ 4691720 w 5593163"/>
              <a:gd name="connsiteY192" fmla="*/ 504747 h 4305008"/>
              <a:gd name="connsiteX193" fmla="*/ 4691837 w 5593163"/>
              <a:gd name="connsiteY193" fmla="*/ 503599 h 4305008"/>
              <a:gd name="connsiteX194" fmla="*/ 4708050 w 5593163"/>
              <a:gd name="connsiteY194" fmla="*/ 502060 h 4305008"/>
              <a:gd name="connsiteX195" fmla="*/ 4803512 w 5593163"/>
              <a:gd name="connsiteY195" fmla="*/ 492995 h 4305008"/>
              <a:gd name="connsiteX196" fmla="*/ 4820599 w 5593163"/>
              <a:gd name="connsiteY196" fmla="*/ 491372 h 4305008"/>
              <a:gd name="connsiteX197" fmla="*/ 4820625 w 5593163"/>
              <a:gd name="connsiteY197" fmla="*/ 491866 h 4305008"/>
              <a:gd name="connsiteX198" fmla="*/ 4821123 w 5593163"/>
              <a:gd name="connsiteY198" fmla="*/ 491833 h 4305008"/>
              <a:gd name="connsiteX199" fmla="*/ 4821717 w 5593163"/>
              <a:gd name="connsiteY199" fmla="*/ 503273 h 4305008"/>
              <a:gd name="connsiteX200" fmla="*/ 4820346 w 5593163"/>
              <a:gd name="connsiteY200" fmla="*/ 520249 h 4305008"/>
              <a:gd name="connsiteX201" fmla="*/ 4812879 w 5593163"/>
              <a:gd name="connsiteY201" fmla="*/ 612725 h 4305008"/>
              <a:gd name="connsiteX202" fmla="*/ 4812341 w 5593163"/>
              <a:gd name="connsiteY202" fmla="*/ 619401 h 4305008"/>
              <a:gd name="connsiteX203" fmla="*/ 4811835 w 5593163"/>
              <a:gd name="connsiteY203" fmla="*/ 619464 h 4305008"/>
              <a:gd name="connsiteX204" fmla="*/ 4121670 w 5593163"/>
              <a:gd name="connsiteY204" fmla="*/ 1312505 h 4305008"/>
              <a:gd name="connsiteX205" fmla="*/ 4121554 w 5593163"/>
              <a:gd name="connsiteY205" fmla="*/ 1313653 h 4305008"/>
              <a:gd name="connsiteX206" fmla="*/ 4105337 w 5593163"/>
              <a:gd name="connsiteY206" fmla="*/ 1315193 h 4305008"/>
              <a:gd name="connsiteX207" fmla="*/ 4009911 w 5593163"/>
              <a:gd name="connsiteY207" fmla="*/ 1324255 h 4305008"/>
              <a:gd name="connsiteX208" fmla="*/ 3992792 w 5593163"/>
              <a:gd name="connsiteY208" fmla="*/ 1325881 h 4305008"/>
              <a:gd name="connsiteX209" fmla="*/ 3992766 w 5593163"/>
              <a:gd name="connsiteY209" fmla="*/ 1325386 h 4305008"/>
              <a:gd name="connsiteX210" fmla="*/ 3992267 w 5593163"/>
              <a:gd name="connsiteY210" fmla="*/ 1325419 h 4305008"/>
              <a:gd name="connsiteX211" fmla="*/ 3991674 w 5593163"/>
              <a:gd name="connsiteY211" fmla="*/ 1313979 h 4305008"/>
              <a:gd name="connsiteX212" fmla="*/ 3991674 w 5593163"/>
              <a:gd name="connsiteY212" fmla="*/ 1361805 h 4305008"/>
              <a:gd name="connsiteX213" fmla="*/ 3992268 w 5593163"/>
              <a:gd name="connsiteY213" fmla="*/ 1350455 h 4305008"/>
              <a:gd name="connsiteX214" fmla="*/ 3992766 w 5593163"/>
              <a:gd name="connsiteY214" fmla="*/ 1350487 h 4305008"/>
              <a:gd name="connsiteX215" fmla="*/ 3992792 w 5593163"/>
              <a:gd name="connsiteY215" fmla="*/ 1349997 h 4305008"/>
              <a:gd name="connsiteX216" fmla="*/ 4009880 w 5593163"/>
              <a:gd name="connsiteY216" fmla="*/ 1351607 h 4305008"/>
              <a:gd name="connsiteX217" fmla="*/ 4105341 w 5593163"/>
              <a:gd name="connsiteY217" fmla="*/ 1360601 h 4305008"/>
              <a:gd name="connsiteX218" fmla="*/ 4121554 w 5593163"/>
              <a:gd name="connsiteY218" fmla="*/ 1362128 h 4305008"/>
              <a:gd name="connsiteX219" fmla="*/ 4121671 w 5593163"/>
              <a:gd name="connsiteY219" fmla="*/ 1363267 h 4305008"/>
              <a:gd name="connsiteX220" fmla="*/ 4811836 w 5593163"/>
              <a:gd name="connsiteY220" fmla="*/ 2050865 h 4305008"/>
              <a:gd name="connsiteX221" fmla="*/ 4812342 w 5593163"/>
              <a:gd name="connsiteY221" fmla="*/ 2050928 h 4305008"/>
              <a:gd name="connsiteX222" fmla="*/ 4812882 w 5593163"/>
              <a:gd name="connsiteY222" fmla="*/ 2057565 h 4305008"/>
              <a:gd name="connsiteX223" fmla="*/ 4820346 w 5593163"/>
              <a:gd name="connsiteY223" fmla="*/ 2149296 h 4305008"/>
              <a:gd name="connsiteX224" fmla="*/ 4821717 w 5593163"/>
              <a:gd name="connsiteY224" fmla="*/ 2166144 h 4305008"/>
              <a:gd name="connsiteX225" fmla="*/ 4821124 w 5593163"/>
              <a:gd name="connsiteY225" fmla="*/ 2177494 h 4305008"/>
              <a:gd name="connsiteX226" fmla="*/ 4820625 w 5593163"/>
              <a:gd name="connsiteY226" fmla="*/ 2177461 h 4305008"/>
              <a:gd name="connsiteX227" fmla="*/ 4820599 w 5593163"/>
              <a:gd name="connsiteY227" fmla="*/ 2177952 h 4305008"/>
              <a:gd name="connsiteX228" fmla="*/ 4803481 w 5593163"/>
              <a:gd name="connsiteY228" fmla="*/ 2176339 h 4305008"/>
              <a:gd name="connsiteX229" fmla="*/ 4708054 w 5593163"/>
              <a:gd name="connsiteY229" fmla="*/ 2167348 h 4305008"/>
              <a:gd name="connsiteX230" fmla="*/ 4691837 w 5593163"/>
              <a:gd name="connsiteY230" fmla="*/ 2165820 h 4305008"/>
              <a:gd name="connsiteX231" fmla="*/ 4691721 w 5593163"/>
              <a:gd name="connsiteY231" fmla="*/ 2164681 h 4305008"/>
              <a:gd name="connsiteX232" fmla="*/ 4001556 w 5593163"/>
              <a:gd name="connsiteY232" fmla="*/ 1477083 h 4305008"/>
              <a:gd name="connsiteX233" fmla="*/ 4001050 w 5593163"/>
              <a:gd name="connsiteY233" fmla="*/ 1477021 h 4305008"/>
              <a:gd name="connsiteX234" fmla="*/ 4000512 w 5593163"/>
              <a:gd name="connsiteY234" fmla="*/ 1470397 h 4305008"/>
              <a:gd name="connsiteX235" fmla="*/ 3993045 w 5593163"/>
              <a:gd name="connsiteY235" fmla="*/ 1378647 h 4305008"/>
              <a:gd name="connsiteX236" fmla="*/ 3991674 w 5593163"/>
              <a:gd name="connsiteY236" fmla="*/ 1361805 h 4305008"/>
              <a:gd name="connsiteX237" fmla="*/ 3991674 w 5593163"/>
              <a:gd name="connsiteY237" fmla="*/ 3010804 h 4305008"/>
              <a:gd name="connsiteX238" fmla="*/ 3993045 w 5593163"/>
              <a:gd name="connsiteY238" fmla="*/ 2993823 h 4305008"/>
              <a:gd name="connsiteX239" fmla="*/ 4000509 w 5593163"/>
              <a:gd name="connsiteY239" fmla="*/ 2901366 h 4305008"/>
              <a:gd name="connsiteX240" fmla="*/ 4001049 w 5593163"/>
              <a:gd name="connsiteY240" fmla="*/ 2894676 h 4305008"/>
              <a:gd name="connsiteX241" fmla="*/ 4001555 w 5593163"/>
              <a:gd name="connsiteY241" fmla="*/ 2894613 h 4305008"/>
              <a:gd name="connsiteX242" fmla="*/ 4691720 w 5593163"/>
              <a:gd name="connsiteY242" fmla="*/ 2201572 h 4305008"/>
              <a:gd name="connsiteX243" fmla="*/ 4691837 w 5593163"/>
              <a:gd name="connsiteY243" fmla="*/ 2200424 h 4305008"/>
              <a:gd name="connsiteX244" fmla="*/ 4708050 w 5593163"/>
              <a:gd name="connsiteY244" fmla="*/ 2198885 h 4305008"/>
              <a:gd name="connsiteX245" fmla="*/ 4803512 w 5593163"/>
              <a:gd name="connsiteY245" fmla="*/ 2189820 h 4305008"/>
              <a:gd name="connsiteX246" fmla="*/ 4820599 w 5593163"/>
              <a:gd name="connsiteY246" fmla="*/ 2188197 h 4305008"/>
              <a:gd name="connsiteX247" fmla="*/ 4820625 w 5593163"/>
              <a:gd name="connsiteY247" fmla="*/ 2188691 h 4305008"/>
              <a:gd name="connsiteX248" fmla="*/ 4821123 w 5593163"/>
              <a:gd name="connsiteY248" fmla="*/ 2188658 h 4305008"/>
              <a:gd name="connsiteX249" fmla="*/ 4821717 w 5593163"/>
              <a:gd name="connsiteY249" fmla="*/ 2200098 h 4305008"/>
              <a:gd name="connsiteX250" fmla="*/ 4820346 w 5593163"/>
              <a:gd name="connsiteY250" fmla="*/ 2217074 h 4305008"/>
              <a:gd name="connsiteX251" fmla="*/ 4812879 w 5593163"/>
              <a:gd name="connsiteY251" fmla="*/ 2309550 h 4305008"/>
              <a:gd name="connsiteX252" fmla="*/ 4812341 w 5593163"/>
              <a:gd name="connsiteY252" fmla="*/ 2316226 h 4305008"/>
              <a:gd name="connsiteX253" fmla="*/ 4811835 w 5593163"/>
              <a:gd name="connsiteY253" fmla="*/ 2316289 h 4305008"/>
              <a:gd name="connsiteX254" fmla="*/ 4121670 w 5593163"/>
              <a:gd name="connsiteY254" fmla="*/ 3009330 h 4305008"/>
              <a:gd name="connsiteX255" fmla="*/ 4121554 w 5593163"/>
              <a:gd name="connsiteY255" fmla="*/ 3010478 h 4305008"/>
              <a:gd name="connsiteX256" fmla="*/ 4105337 w 5593163"/>
              <a:gd name="connsiteY256" fmla="*/ 3012018 h 4305008"/>
              <a:gd name="connsiteX257" fmla="*/ 4009911 w 5593163"/>
              <a:gd name="connsiteY257" fmla="*/ 3021080 h 4305008"/>
              <a:gd name="connsiteX258" fmla="*/ 3992792 w 5593163"/>
              <a:gd name="connsiteY258" fmla="*/ 3022706 h 4305008"/>
              <a:gd name="connsiteX259" fmla="*/ 3992766 w 5593163"/>
              <a:gd name="connsiteY259" fmla="*/ 3022211 h 4305008"/>
              <a:gd name="connsiteX260" fmla="*/ 3992267 w 5593163"/>
              <a:gd name="connsiteY260" fmla="*/ 3022244 h 4305008"/>
              <a:gd name="connsiteX261" fmla="*/ 3991674 w 5593163"/>
              <a:gd name="connsiteY261" fmla="*/ 3010804 h 4305008"/>
              <a:gd name="connsiteX262" fmla="*/ 3991674 w 5593163"/>
              <a:gd name="connsiteY262" fmla="*/ 3058630 h 4305008"/>
              <a:gd name="connsiteX263" fmla="*/ 3992268 w 5593163"/>
              <a:gd name="connsiteY263" fmla="*/ 3047280 h 4305008"/>
              <a:gd name="connsiteX264" fmla="*/ 3992766 w 5593163"/>
              <a:gd name="connsiteY264" fmla="*/ 3047312 h 4305008"/>
              <a:gd name="connsiteX265" fmla="*/ 3992792 w 5593163"/>
              <a:gd name="connsiteY265" fmla="*/ 3046822 h 4305008"/>
              <a:gd name="connsiteX266" fmla="*/ 4009880 w 5593163"/>
              <a:gd name="connsiteY266" fmla="*/ 3048432 h 4305008"/>
              <a:gd name="connsiteX267" fmla="*/ 4105341 w 5593163"/>
              <a:gd name="connsiteY267" fmla="*/ 3057426 h 4305008"/>
              <a:gd name="connsiteX268" fmla="*/ 4121554 w 5593163"/>
              <a:gd name="connsiteY268" fmla="*/ 3058953 h 4305008"/>
              <a:gd name="connsiteX269" fmla="*/ 4121671 w 5593163"/>
              <a:gd name="connsiteY269" fmla="*/ 3060092 h 4305008"/>
              <a:gd name="connsiteX270" fmla="*/ 4811836 w 5593163"/>
              <a:gd name="connsiteY270" fmla="*/ 3747690 h 4305008"/>
              <a:gd name="connsiteX271" fmla="*/ 4812342 w 5593163"/>
              <a:gd name="connsiteY271" fmla="*/ 3747753 h 4305008"/>
              <a:gd name="connsiteX272" fmla="*/ 4812882 w 5593163"/>
              <a:gd name="connsiteY272" fmla="*/ 3754390 h 4305008"/>
              <a:gd name="connsiteX273" fmla="*/ 4820346 w 5593163"/>
              <a:gd name="connsiteY273" fmla="*/ 3846121 h 4305008"/>
              <a:gd name="connsiteX274" fmla="*/ 4821717 w 5593163"/>
              <a:gd name="connsiteY274" fmla="*/ 3862969 h 4305008"/>
              <a:gd name="connsiteX275" fmla="*/ 4821124 w 5593163"/>
              <a:gd name="connsiteY275" fmla="*/ 3874319 h 4305008"/>
              <a:gd name="connsiteX276" fmla="*/ 4820625 w 5593163"/>
              <a:gd name="connsiteY276" fmla="*/ 3874286 h 4305008"/>
              <a:gd name="connsiteX277" fmla="*/ 4820599 w 5593163"/>
              <a:gd name="connsiteY277" fmla="*/ 3874777 h 4305008"/>
              <a:gd name="connsiteX278" fmla="*/ 4803481 w 5593163"/>
              <a:gd name="connsiteY278" fmla="*/ 3873164 h 4305008"/>
              <a:gd name="connsiteX279" fmla="*/ 4708054 w 5593163"/>
              <a:gd name="connsiteY279" fmla="*/ 3864173 h 4305008"/>
              <a:gd name="connsiteX280" fmla="*/ 4691837 w 5593163"/>
              <a:gd name="connsiteY280" fmla="*/ 3862645 h 4305008"/>
              <a:gd name="connsiteX281" fmla="*/ 4691721 w 5593163"/>
              <a:gd name="connsiteY281" fmla="*/ 3861506 h 4305008"/>
              <a:gd name="connsiteX282" fmla="*/ 4001556 w 5593163"/>
              <a:gd name="connsiteY282" fmla="*/ 3173908 h 4305008"/>
              <a:gd name="connsiteX283" fmla="*/ 4001050 w 5593163"/>
              <a:gd name="connsiteY283" fmla="*/ 3173846 h 4305008"/>
              <a:gd name="connsiteX284" fmla="*/ 4000512 w 5593163"/>
              <a:gd name="connsiteY284" fmla="*/ 3167222 h 4305008"/>
              <a:gd name="connsiteX285" fmla="*/ 3993045 w 5593163"/>
              <a:gd name="connsiteY285" fmla="*/ 3075472 h 4305008"/>
              <a:gd name="connsiteX286" fmla="*/ 3991674 w 5593163"/>
              <a:gd name="connsiteY286" fmla="*/ 3058630 h 4305008"/>
              <a:gd name="connsiteX287" fmla="*/ 3293448 w 5593163"/>
              <a:gd name="connsiteY287" fmla="*/ 636203 h 4305008"/>
              <a:gd name="connsiteX288" fmla="*/ 3836757 w 5593163"/>
              <a:gd name="connsiteY288" fmla="*/ 1181049 h 4305008"/>
              <a:gd name="connsiteX289" fmla="*/ 3293448 w 5593163"/>
              <a:gd name="connsiteY289" fmla="*/ 636203 h 4305008"/>
              <a:gd name="connsiteX290" fmla="*/ 3293448 w 5593163"/>
              <a:gd name="connsiteY290" fmla="*/ 2333028 h 4305008"/>
              <a:gd name="connsiteX291" fmla="*/ 3836757 w 5593163"/>
              <a:gd name="connsiteY291" fmla="*/ 2877874 h 4305008"/>
              <a:gd name="connsiteX292" fmla="*/ 3293448 w 5593163"/>
              <a:gd name="connsiteY292" fmla="*/ 2333028 h 4305008"/>
              <a:gd name="connsiteX293" fmla="*/ 3293446 w 5593163"/>
              <a:gd name="connsiteY293" fmla="*/ 2034258 h 4305008"/>
              <a:gd name="connsiteX294" fmla="*/ 3836755 w 5593163"/>
              <a:gd name="connsiteY294" fmla="*/ 1493690 h 4305008"/>
              <a:gd name="connsiteX295" fmla="*/ 3293446 w 5593163"/>
              <a:gd name="connsiteY295" fmla="*/ 2034258 h 4305008"/>
              <a:gd name="connsiteX296" fmla="*/ 3293446 w 5593163"/>
              <a:gd name="connsiteY296" fmla="*/ 3731083 h 4305008"/>
              <a:gd name="connsiteX297" fmla="*/ 3836755 w 5593163"/>
              <a:gd name="connsiteY297" fmla="*/ 3190516 h 4305008"/>
              <a:gd name="connsiteX298" fmla="*/ 3293446 w 5593163"/>
              <a:gd name="connsiteY298" fmla="*/ 3731083 h 4305008"/>
              <a:gd name="connsiteX299" fmla="*/ 3150081 w 5593163"/>
              <a:gd name="connsiteY299" fmla="*/ 503273 h 4305008"/>
              <a:gd name="connsiteX300" fmla="*/ 3150675 w 5593163"/>
              <a:gd name="connsiteY300" fmla="*/ 491833 h 4305008"/>
              <a:gd name="connsiteX301" fmla="*/ 3151173 w 5593163"/>
              <a:gd name="connsiteY301" fmla="*/ 491866 h 4305008"/>
              <a:gd name="connsiteX302" fmla="*/ 3151199 w 5593163"/>
              <a:gd name="connsiteY302" fmla="*/ 491372 h 4305008"/>
              <a:gd name="connsiteX303" fmla="*/ 3168287 w 5593163"/>
              <a:gd name="connsiteY303" fmla="*/ 492995 h 4305008"/>
              <a:gd name="connsiteX304" fmla="*/ 3263748 w 5593163"/>
              <a:gd name="connsiteY304" fmla="*/ 502060 h 4305008"/>
              <a:gd name="connsiteX305" fmla="*/ 3279961 w 5593163"/>
              <a:gd name="connsiteY305" fmla="*/ 503599 h 4305008"/>
              <a:gd name="connsiteX306" fmla="*/ 3280078 w 5593163"/>
              <a:gd name="connsiteY306" fmla="*/ 504747 h 4305008"/>
              <a:gd name="connsiteX307" fmla="*/ 3970244 w 5593163"/>
              <a:gd name="connsiteY307" fmla="*/ 1197788 h 4305008"/>
              <a:gd name="connsiteX308" fmla="*/ 3970749 w 5593163"/>
              <a:gd name="connsiteY308" fmla="*/ 1197851 h 4305008"/>
              <a:gd name="connsiteX309" fmla="*/ 3971290 w 5593163"/>
              <a:gd name="connsiteY309" fmla="*/ 1204541 h 4305008"/>
              <a:gd name="connsiteX310" fmla="*/ 3978754 w 5593163"/>
              <a:gd name="connsiteY310" fmla="*/ 1296998 h 4305008"/>
              <a:gd name="connsiteX311" fmla="*/ 3980124 w 5593163"/>
              <a:gd name="connsiteY311" fmla="*/ 1313979 h 4305008"/>
              <a:gd name="connsiteX312" fmla="*/ 3979531 w 5593163"/>
              <a:gd name="connsiteY312" fmla="*/ 1325419 h 4305008"/>
              <a:gd name="connsiteX313" fmla="*/ 3979032 w 5593163"/>
              <a:gd name="connsiteY313" fmla="*/ 1325386 h 4305008"/>
              <a:gd name="connsiteX314" fmla="*/ 3979006 w 5593163"/>
              <a:gd name="connsiteY314" fmla="*/ 1325881 h 4305008"/>
              <a:gd name="connsiteX315" fmla="*/ 3961888 w 5593163"/>
              <a:gd name="connsiteY315" fmla="*/ 1324255 h 4305008"/>
              <a:gd name="connsiteX316" fmla="*/ 3866461 w 5593163"/>
              <a:gd name="connsiteY316" fmla="*/ 1315193 h 4305008"/>
              <a:gd name="connsiteX317" fmla="*/ 3850245 w 5593163"/>
              <a:gd name="connsiteY317" fmla="*/ 1313653 h 4305008"/>
              <a:gd name="connsiteX318" fmla="*/ 3850129 w 5593163"/>
              <a:gd name="connsiteY318" fmla="*/ 1312505 h 4305008"/>
              <a:gd name="connsiteX319" fmla="*/ 3159963 w 5593163"/>
              <a:gd name="connsiteY319" fmla="*/ 619464 h 4305008"/>
              <a:gd name="connsiteX320" fmla="*/ 3159457 w 5593163"/>
              <a:gd name="connsiteY320" fmla="*/ 619401 h 4305008"/>
              <a:gd name="connsiteX321" fmla="*/ 3158919 w 5593163"/>
              <a:gd name="connsiteY321" fmla="*/ 612725 h 4305008"/>
              <a:gd name="connsiteX322" fmla="*/ 3151452 w 5593163"/>
              <a:gd name="connsiteY322" fmla="*/ 520249 h 4305008"/>
              <a:gd name="connsiteX323" fmla="*/ 3150081 w 5593163"/>
              <a:gd name="connsiteY323" fmla="*/ 503273 h 4305008"/>
              <a:gd name="connsiteX324" fmla="*/ 3150081 w 5593163"/>
              <a:gd name="connsiteY324" fmla="*/ 2200098 h 4305008"/>
              <a:gd name="connsiteX325" fmla="*/ 3150675 w 5593163"/>
              <a:gd name="connsiteY325" fmla="*/ 2188658 h 4305008"/>
              <a:gd name="connsiteX326" fmla="*/ 3151173 w 5593163"/>
              <a:gd name="connsiteY326" fmla="*/ 2188691 h 4305008"/>
              <a:gd name="connsiteX327" fmla="*/ 3151199 w 5593163"/>
              <a:gd name="connsiteY327" fmla="*/ 2188197 h 4305008"/>
              <a:gd name="connsiteX328" fmla="*/ 3168287 w 5593163"/>
              <a:gd name="connsiteY328" fmla="*/ 2189820 h 4305008"/>
              <a:gd name="connsiteX329" fmla="*/ 3263748 w 5593163"/>
              <a:gd name="connsiteY329" fmla="*/ 2198885 h 4305008"/>
              <a:gd name="connsiteX330" fmla="*/ 3279961 w 5593163"/>
              <a:gd name="connsiteY330" fmla="*/ 2200424 h 4305008"/>
              <a:gd name="connsiteX331" fmla="*/ 3280078 w 5593163"/>
              <a:gd name="connsiteY331" fmla="*/ 2201572 h 4305008"/>
              <a:gd name="connsiteX332" fmla="*/ 3970244 w 5593163"/>
              <a:gd name="connsiteY332" fmla="*/ 2894613 h 4305008"/>
              <a:gd name="connsiteX333" fmla="*/ 3970749 w 5593163"/>
              <a:gd name="connsiteY333" fmla="*/ 2894676 h 4305008"/>
              <a:gd name="connsiteX334" fmla="*/ 3971290 w 5593163"/>
              <a:gd name="connsiteY334" fmla="*/ 2901366 h 4305008"/>
              <a:gd name="connsiteX335" fmla="*/ 3978754 w 5593163"/>
              <a:gd name="connsiteY335" fmla="*/ 2993823 h 4305008"/>
              <a:gd name="connsiteX336" fmla="*/ 3980124 w 5593163"/>
              <a:gd name="connsiteY336" fmla="*/ 3010804 h 4305008"/>
              <a:gd name="connsiteX337" fmla="*/ 3979531 w 5593163"/>
              <a:gd name="connsiteY337" fmla="*/ 3022244 h 4305008"/>
              <a:gd name="connsiteX338" fmla="*/ 3979032 w 5593163"/>
              <a:gd name="connsiteY338" fmla="*/ 3022211 h 4305008"/>
              <a:gd name="connsiteX339" fmla="*/ 3979006 w 5593163"/>
              <a:gd name="connsiteY339" fmla="*/ 3022706 h 4305008"/>
              <a:gd name="connsiteX340" fmla="*/ 3961888 w 5593163"/>
              <a:gd name="connsiteY340" fmla="*/ 3021080 h 4305008"/>
              <a:gd name="connsiteX341" fmla="*/ 3866461 w 5593163"/>
              <a:gd name="connsiteY341" fmla="*/ 3012018 h 4305008"/>
              <a:gd name="connsiteX342" fmla="*/ 3850245 w 5593163"/>
              <a:gd name="connsiteY342" fmla="*/ 3010478 h 4305008"/>
              <a:gd name="connsiteX343" fmla="*/ 3850129 w 5593163"/>
              <a:gd name="connsiteY343" fmla="*/ 3009330 h 4305008"/>
              <a:gd name="connsiteX344" fmla="*/ 3159963 w 5593163"/>
              <a:gd name="connsiteY344" fmla="*/ 2316289 h 4305008"/>
              <a:gd name="connsiteX345" fmla="*/ 3159457 w 5593163"/>
              <a:gd name="connsiteY345" fmla="*/ 2316226 h 4305008"/>
              <a:gd name="connsiteX346" fmla="*/ 3158919 w 5593163"/>
              <a:gd name="connsiteY346" fmla="*/ 2309550 h 4305008"/>
              <a:gd name="connsiteX347" fmla="*/ 3151452 w 5593163"/>
              <a:gd name="connsiteY347" fmla="*/ 2217074 h 4305008"/>
              <a:gd name="connsiteX348" fmla="*/ 3150081 w 5593163"/>
              <a:gd name="connsiteY348" fmla="*/ 2200098 h 4305008"/>
              <a:gd name="connsiteX349" fmla="*/ 3150081 w 5593163"/>
              <a:gd name="connsiteY349" fmla="*/ 3896923 h 4305008"/>
              <a:gd name="connsiteX350" fmla="*/ 3150675 w 5593163"/>
              <a:gd name="connsiteY350" fmla="*/ 3885483 h 4305008"/>
              <a:gd name="connsiteX351" fmla="*/ 3151173 w 5593163"/>
              <a:gd name="connsiteY351" fmla="*/ 3885516 h 4305008"/>
              <a:gd name="connsiteX352" fmla="*/ 3151199 w 5593163"/>
              <a:gd name="connsiteY352" fmla="*/ 3885022 h 4305008"/>
              <a:gd name="connsiteX353" fmla="*/ 3168287 w 5593163"/>
              <a:gd name="connsiteY353" fmla="*/ 3886645 h 4305008"/>
              <a:gd name="connsiteX354" fmla="*/ 3263748 w 5593163"/>
              <a:gd name="connsiteY354" fmla="*/ 3895710 h 4305008"/>
              <a:gd name="connsiteX355" fmla="*/ 3279961 w 5593163"/>
              <a:gd name="connsiteY355" fmla="*/ 3897249 h 4305008"/>
              <a:gd name="connsiteX356" fmla="*/ 3280078 w 5593163"/>
              <a:gd name="connsiteY356" fmla="*/ 3898397 h 4305008"/>
              <a:gd name="connsiteX357" fmla="*/ 3840331 w 5593163"/>
              <a:gd name="connsiteY357" fmla="*/ 4255797 h 4305008"/>
              <a:gd name="connsiteX358" fmla="*/ 3868775 w 5593163"/>
              <a:gd name="connsiteY358" fmla="*/ 4305008 h 4305008"/>
              <a:gd name="connsiteX359" fmla="*/ 3717725 w 5593163"/>
              <a:gd name="connsiteY359" fmla="*/ 4305008 h 4305008"/>
              <a:gd name="connsiteX360" fmla="*/ 3665602 w 5593163"/>
              <a:gd name="connsiteY360" fmla="*/ 4241205 h 4305008"/>
              <a:gd name="connsiteX361" fmla="*/ 3293448 w 5593163"/>
              <a:gd name="connsiteY361" fmla="*/ 4029853 h 4305008"/>
              <a:gd name="connsiteX362" fmla="*/ 3392629 w 5593163"/>
              <a:gd name="connsiteY362" fmla="*/ 4271827 h 4305008"/>
              <a:gd name="connsiteX363" fmla="*/ 3419311 w 5593163"/>
              <a:gd name="connsiteY363" fmla="*/ 4305008 h 4305008"/>
              <a:gd name="connsiteX364" fmla="*/ 3265201 w 5593163"/>
              <a:gd name="connsiteY364" fmla="*/ 4305008 h 4305008"/>
              <a:gd name="connsiteX365" fmla="*/ 3235080 w 5593163"/>
              <a:gd name="connsiteY365" fmla="*/ 4254710 h 4305008"/>
              <a:gd name="connsiteX366" fmla="*/ 3159963 w 5593163"/>
              <a:gd name="connsiteY366" fmla="*/ 4013114 h 4305008"/>
              <a:gd name="connsiteX367" fmla="*/ 3159457 w 5593163"/>
              <a:gd name="connsiteY367" fmla="*/ 4013051 h 4305008"/>
              <a:gd name="connsiteX368" fmla="*/ 3158919 w 5593163"/>
              <a:gd name="connsiteY368" fmla="*/ 4006375 h 4305008"/>
              <a:gd name="connsiteX369" fmla="*/ 3151452 w 5593163"/>
              <a:gd name="connsiteY369" fmla="*/ 3913899 h 4305008"/>
              <a:gd name="connsiteX370" fmla="*/ 3150081 w 5593163"/>
              <a:gd name="connsiteY370" fmla="*/ 3896923 h 4305008"/>
              <a:gd name="connsiteX371" fmla="*/ 3150079 w 5593163"/>
              <a:gd name="connsiteY371" fmla="*/ 469318 h 4305008"/>
              <a:gd name="connsiteX372" fmla="*/ 3151450 w 5593163"/>
              <a:gd name="connsiteY372" fmla="*/ 452471 h 4305008"/>
              <a:gd name="connsiteX373" fmla="*/ 3158914 w 5593163"/>
              <a:gd name="connsiteY373" fmla="*/ 360740 h 4305008"/>
              <a:gd name="connsiteX374" fmla="*/ 3159454 w 5593163"/>
              <a:gd name="connsiteY374" fmla="*/ 354103 h 4305008"/>
              <a:gd name="connsiteX375" fmla="*/ 3159960 w 5593163"/>
              <a:gd name="connsiteY375" fmla="*/ 354040 h 4305008"/>
              <a:gd name="connsiteX376" fmla="*/ 3244173 w 5593163"/>
              <a:gd name="connsiteY376" fmla="*/ 96778 h 4305008"/>
              <a:gd name="connsiteX377" fmla="*/ 3306807 w 5593163"/>
              <a:gd name="connsiteY377" fmla="*/ 0 h 4305008"/>
              <a:gd name="connsiteX378" fmla="*/ 3475182 w 5593163"/>
              <a:gd name="connsiteY378" fmla="*/ 0 h 4305008"/>
              <a:gd name="connsiteX379" fmla="*/ 3406954 w 5593163"/>
              <a:gd name="connsiteY379" fmla="*/ 76659 h 4305008"/>
              <a:gd name="connsiteX380" fmla="*/ 3293446 w 5593163"/>
              <a:gd name="connsiteY380" fmla="*/ 337433 h 4305008"/>
              <a:gd name="connsiteX381" fmla="*/ 3732420 w 5593163"/>
              <a:gd name="connsiteY381" fmla="*/ 44350 h 4305008"/>
              <a:gd name="connsiteX382" fmla="*/ 3754649 w 5593163"/>
              <a:gd name="connsiteY382" fmla="*/ 0 h 4305008"/>
              <a:gd name="connsiteX383" fmla="*/ 3903287 w 5593163"/>
              <a:gd name="connsiteY383" fmla="*/ 0 h 4305008"/>
              <a:gd name="connsiteX384" fmla="*/ 3851448 w 5593163"/>
              <a:gd name="connsiteY384" fmla="*/ 95636 h 4305008"/>
              <a:gd name="connsiteX385" fmla="*/ 3280075 w 5593163"/>
              <a:gd name="connsiteY385" fmla="*/ 467856 h 4305008"/>
              <a:gd name="connsiteX386" fmla="*/ 3279959 w 5593163"/>
              <a:gd name="connsiteY386" fmla="*/ 468995 h 4305008"/>
              <a:gd name="connsiteX387" fmla="*/ 3263742 w 5593163"/>
              <a:gd name="connsiteY387" fmla="*/ 470523 h 4305008"/>
              <a:gd name="connsiteX388" fmla="*/ 3168316 w 5593163"/>
              <a:gd name="connsiteY388" fmla="*/ 479514 h 4305008"/>
              <a:gd name="connsiteX389" fmla="*/ 3151197 w 5593163"/>
              <a:gd name="connsiteY389" fmla="*/ 481127 h 4305008"/>
              <a:gd name="connsiteX390" fmla="*/ 3151171 w 5593163"/>
              <a:gd name="connsiteY390" fmla="*/ 480636 h 4305008"/>
              <a:gd name="connsiteX391" fmla="*/ 3150672 w 5593163"/>
              <a:gd name="connsiteY391" fmla="*/ 480669 h 4305008"/>
              <a:gd name="connsiteX392" fmla="*/ 3150079 w 5593163"/>
              <a:gd name="connsiteY392" fmla="*/ 469318 h 4305008"/>
              <a:gd name="connsiteX393" fmla="*/ 3150079 w 5593163"/>
              <a:gd name="connsiteY393" fmla="*/ 2166144 h 4305008"/>
              <a:gd name="connsiteX394" fmla="*/ 3151450 w 5593163"/>
              <a:gd name="connsiteY394" fmla="*/ 2149296 h 4305008"/>
              <a:gd name="connsiteX395" fmla="*/ 3158914 w 5593163"/>
              <a:gd name="connsiteY395" fmla="*/ 2057565 h 4305008"/>
              <a:gd name="connsiteX396" fmla="*/ 3159454 w 5593163"/>
              <a:gd name="connsiteY396" fmla="*/ 2050928 h 4305008"/>
              <a:gd name="connsiteX397" fmla="*/ 3159960 w 5593163"/>
              <a:gd name="connsiteY397" fmla="*/ 2050865 h 4305008"/>
              <a:gd name="connsiteX398" fmla="*/ 3850126 w 5593163"/>
              <a:gd name="connsiteY398" fmla="*/ 1363267 h 4305008"/>
              <a:gd name="connsiteX399" fmla="*/ 3850243 w 5593163"/>
              <a:gd name="connsiteY399" fmla="*/ 1362128 h 4305008"/>
              <a:gd name="connsiteX400" fmla="*/ 3866455 w 5593163"/>
              <a:gd name="connsiteY400" fmla="*/ 1360601 h 4305008"/>
              <a:gd name="connsiteX401" fmla="*/ 3961917 w 5593163"/>
              <a:gd name="connsiteY401" fmla="*/ 1351607 h 4305008"/>
              <a:gd name="connsiteX402" fmla="*/ 3979004 w 5593163"/>
              <a:gd name="connsiteY402" fmla="*/ 1349997 h 4305008"/>
              <a:gd name="connsiteX403" fmla="*/ 3979030 w 5593163"/>
              <a:gd name="connsiteY403" fmla="*/ 1350487 h 4305008"/>
              <a:gd name="connsiteX404" fmla="*/ 3979528 w 5593163"/>
              <a:gd name="connsiteY404" fmla="*/ 1350455 h 4305008"/>
              <a:gd name="connsiteX405" fmla="*/ 3980122 w 5593163"/>
              <a:gd name="connsiteY405" fmla="*/ 1361805 h 4305008"/>
              <a:gd name="connsiteX406" fmla="*/ 3978752 w 5593163"/>
              <a:gd name="connsiteY406" fmla="*/ 1378647 h 4305008"/>
              <a:gd name="connsiteX407" fmla="*/ 3971285 w 5593163"/>
              <a:gd name="connsiteY407" fmla="*/ 1470397 h 4305008"/>
              <a:gd name="connsiteX408" fmla="*/ 3970746 w 5593163"/>
              <a:gd name="connsiteY408" fmla="*/ 1477021 h 4305008"/>
              <a:gd name="connsiteX409" fmla="*/ 3970241 w 5593163"/>
              <a:gd name="connsiteY409" fmla="*/ 1477083 h 4305008"/>
              <a:gd name="connsiteX410" fmla="*/ 3280075 w 5593163"/>
              <a:gd name="connsiteY410" fmla="*/ 2164681 h 4305008"/>
              <a:gd name="connsiteX411" fmla="*/ 3279959 w 5593163"/>
              <a:gd name="connsiteY411" fmla="*/ 2165820 h 4305008"/>
              <a:gd name="connsiteX412" fmla="*/ 3263742 w 5593163"/>
              <a:gd name="connsiteY412" fmla="*/ 2167348 h 4305008"/>
              <a:gd name="connsiteX413" fmla="*/ 3168316 w 5593163"/>
              <a:gd name="connsiteY413" fmla="*/ 2176339 h 4305008"/>
              <a:gd name="connsiteX414" fmla="*/ 3151197 w 5593163"/>
              <a:gd name="connsiteY414" fmla="*/ 2177952 h 4305008"/>
              <a:gd name="connsiteX415" fmla="*/ 3151171 w 5593163"/>
              <a:gd name="connsiteY415" fmla="*/ 2177461 h 4305008"/>
              <a:gd name="connsiteX416" fmla="*/ 3150672 w 5593163"/>
              <a:gd name="connsiteY416" fmla="*/ 2177494 h 4305008"/>
              <a:gd name="connsiteX417" fmla="*/ 3150079 w 5593163"/>
              <a:gd name="connsiteY417" fmla="*/ 2166144 h 4305008"/>
              <a:gd name="connsiteX418" fmla="*/ 3150079 w 5593163"/>
              <a:gd name="connsiteY418" fmla="*/ 3862969 h 4305008"/>
              <a:gd name="connsiteX419" fmla="*/ 3151450 w 5593163"/>
              <a:gd name="connsiteY419" fmla="*/ 3846121 h 4305008"/>
              <a:gd name="connsiteX420" fmla="*/ 3158914 w 5593163"/>
              <a:gd name="connsiteY420" fmla="*/ 3754390 h 4305008"/>
              <a:gd name="connsiteX421" fmla="*/ 3159454 w 5593163"/>
              <a:gd name="connsiteY421" fmla="*/ 3747753 h 4305008"/>
              <a:gd name="connsiteX422" fmla="*/ 3159960 w 5593163"/>
              <a:gd name="connsiteY422" fmla="*/ 3747690 h 4305008"/>
              <a:gd name="connsiteX423" fmla="*/ 3850126 w 5593163"/>
              <a:gd name="connsiteY423" fmla="*/ 3060092 h 4305008"/>
              <a:gd name="connsiteX424" fmla="*/ 3850243 w 5593163"/>
              <a:gd name="connsiteY424" fmla="*/ 3058953 h 4305008"/>
              <a:gd name="connsiteX425" fmla="*/ 3866455 w 5593163"/>
              <a:gd name="connsiteY425" fmla="*/ 3057426 h 4305008"/>
              <a:gd name="connsiteX426" fmla="*/ 3961917 w 5593163"/>
              <a:gd name="connsiteY426" fmla="*/ 3048432 h 4305008"/>
              <a:gd name="connsiteX427" fmla="*/ 3979004 w 5593163"/>
              <a:gd name="connsiteY427" fmla="*/ 3046822 h 4305008"/>
              <a:gd name="connsiteX428" fmla="*/ 3979030 w 5593163"/>
              <a:gd name="connsiteY428" fmla="*/ 3047312 h 4305008"/>
              <a:gd name="connsiteX429" fmla="*/ 3979528 w 5593163"/>
              <a:gd name="connsiteY429" fmla="*/ 3047280 h 4305008"/>
              <a:gd name="connsiteX430" fmla="*/ 3980122 w 5593163"/>
              <a:gd name="connsiteY430" fmla="*/ 3058630 h 4305008"/>
              <a:gd name="connsiteX431" fmla="*/ 3978752 w 5593163"/>
              <a:gd name="connsiteY431" fmla="*/ 3075472 h 4305008"/>
              <a:gd name="connsiteX432" fmla="*/ 3971285 w 5593163"/>
              <a:gd name="connsiteY432" fmla="*/ 3167222 h 4305008"/>
              <a:gd name="connsiteX433" fmla="*/ 3970746 w 5593163"/>
              <a:gd name="connsiteY433" fmla="*/ 3173846 h 4305008"/>
              <a:gd name="connsiteX434" fmla="*/ 3970241 w 5593163"/>
              <a:gd name="connsiteY434" fmla="*/ 3173908 h 4305008"/>
              <a:gd name="connsiteX435" fmla="*/ 3280075 w 5593163"/>
              <a:gd name="connsiteY435" fmla="*/ 3861506 h 4305008"/>
              <a:gd name="connsiteX436" fmla="*/ 3279959 w 5593163"/>
              <a:gd name="connsiteY436" fmla="*/ 3862645 h 4305008"/>
              <a:gd name="connsiteX437" fmla="*/ 3263742 w 5593163"/>
              <a:gd name="connsiteY437" fmla="*/ 3864173 h 4305008"/>
              <a:gd name="connsiteX438" fmla="*/ 3168316 w 5593163"/>
              <a:gd name="connsiteY438" fmla="*/ 3873164 h 4305008"/>
              <a:gd name="connsiteX439" fmla="*/ 3151197 w 5593163"/>
              <a:gd name="connsiteY439" fmla="*/ 3874777 h 4305008"/>
              <a:gd name="connsiteX440" fmla="*/ 3151171 w 5593163"/>
              <a:gd name="connsiteY440" fmla="*/ 3874286 h 4305008"/>
              <a:gd name="connsiteX441" fmla="*/ 3150672 w 5593163"/>
              <a:gd name="connsiteY441" fmla="*/ 3874319 h 4305008"/>
              <a:gd name="connsiteX442" fmla="*/ 3150079 w 5593163"/>
              <a:gd name="connsiteY442" fmla="*/ 3862969 h 4305008"/>
              <a:gd name="connsiteX443" fmla="*/ 2442890 w 5593163"/>
              <a:gd name="connsiteY443" fmla="*/ 1181049 h 4305008"/>
              <a:gd name="connsiteX444" fmla="*/ 2986199 w 5593163"/>
              <a:gd name="connsiteY444" fmla="*/ 636203 h 4305008"/>
              <a:gd name="connsiteX445" fmla="*/ 2442890 w 5593163"/>
              <a:gd name="connsiteY445" fmla="*/ 1181049 h 4305008"/>
              <a:gd name="connsiteX446" fmla="*/ 2442890 w 5593163"/>
              <a:gd name="connsiteY446" fmla="*/ 1493690 h 4305008"/>
              <a:gd name="connsiteX447" fmla="*/ 2986199 w 5593163"/>
              <a:gd name="connsiteY447" fmla="*/ 2034258 h 4305008"/>
              <a:gd name="connsiteX448" fmla="*/ 2442890 w 5593163"/>
              <a:gd name="connsiteY448" fmla="*/ 1493690 h 4305008"/>
              <a:gd name="connsiteX449" fmla="*/ 2442890 w 5593163"/>
              <a:gd name="connsiteY449" fmla="*/ 2877874 h 4305008"/>
              <a:gd name="connsiteX450" fmla="*/ 2986199 w 5593163"/>
              <a:gd name="connsiteY450" fmla="*/ 2333028 h 4305008"/>
              <a:gd name="connsiteX451" fmla="*/ 2442890 w 5593163"/>
              <a:gd name="connsiteY451" fmla="*/ 2877874 h 4305008"/>
              <a:gd name="connsiteX452" fmla="*/ 2442890 w 5593163"/>
              <a:gd name="connsiteY452" fmla="*/ 3190516 h 4305008"/>
              <a:gd name="connsiteX453" fmla="*/ 2986199 w 5593163"/>
              <a:gd name="connsiteY453" fmla="*/ 3731083 h 4305008"/>
              <a:gd name="connsiteX454" fmla="*/ 2442890 w 5593163"/>
              <a:gd name="connsiteY454" fmla="*/ 3190516 h 4305008"/>
              <a:gd name="connsiteX455" fmla="*/ 2410871 w 5593163"/>
              <a:gd name="connsiteY455" fmla="*/ 4305008 h 4305008"/>
              <a:gd name="connsiteX456" fmla="*/ 2439316 w 5593163"/>
              <a:gd name="connsiteY456" fmla="*/ 4255797 h 4305008"/>
              <a:gd name="connsiteX457" fmla="*/ 2999569 w 5593163"/>
              <a:gd name="connsiteY457" fmla="*/ 3898397 h 4305008"/>
              <a:gd name="connsiteX458" fmla="*/ 2999686 w 5593163"/>
              <a:gd name="connsiteY458" fmla="*/ 3897249 h 4305008"/>
              <a:gd name="connsiteX459" fmla="*/ 3015899 w 5593163"/>
              <a:gd name="connsiteY459" fmla="*/ 3895710 h 4305008"/>
              <a:gd name="connsiteX460" fmla="*/ 3111360 w 5593163"/>
              <a:gd name="connsiteY460" fmla="*/ 3886645 h 4305008"/>
              <a:gd name="connsiteX461" fmla="*/ 3128448 w 5593163"/>
              <a:gd name="connsiteY461" fmla="*/ 3885022 h 4305008"/>
              <a:gd name="connsiteX462" fmla="*/ 3128474 w 5593163"/>
              <a:gd name="connsiteY462" fmla="*/ 3885516 h 4305008"/>
              <a:gd name="connsiteX463" fmla="*/ 3128972 w 5593163"/>
              <a:gd name="connsiteY463" fmla="*/ 3885483 h 4305008"/>
              <a:gd name="connsiteX464" fmla="*/ 3129566 w 5593163"/>
              <a:gd name="connsiteY464" fmla="*/ 3896923 h 4305008"/>
              <a:gd name="connsiteX465" fmla="*/ 3128195 w 5593163"/>
              <a:gd name="connsiteY465" fmla="*/ 3913899 h 4305008"/>
              <a:gd name="connsiteX466" fmla="*/ 3120728 w 5593163"/>
              <a:gd name="connsiteY466" fmla="*/ 4006375 h 4305008"/>
              <a:gd name="connsiteX467" fmla="*/ 3120190 w 5593163"/>
              <a:gd name="connsiteY467" fmla="*/ 4013051 h 4305008"/>
              <a:gd name="connsiteX468" fmla="*/ 3119684 w 5593163"/>
              <a:gd name="connsiteY468" fmla="*/ 4013114 h 4305008"/>
              <a:gd name="connsiteX469" fmla="*/ 3044567 w 5593163"/>
              <a:gd name="connsiteY469" fmla="*/ 4254710 h 4305008"/>
              <a:gd name="connsiteX470" fmla="*/ 3014445 w 5593163"/>
              <a:gd name="connsiteY470" fmla="*/ 4305008 h 4305008"/>
              <a:gd name="connsiteX471" fmla="*/ 2860336 w 5593163"/>
              <a:gd name="connsiteY471" fmla="*/ 4305008 h 4305008"/>
              <a:gd name="connsiteX472" fmla="*/ 2887018 w 5593163"/>
              <a:gd name="connsiteY472" fmla="*/ 4271827 h 4305008"/>
              <a:gd name="connsiteX473" fmla="*/ 2986199 w 5593163"/>
              <a:gd name="connsiteY473" fmla="*/ 4029853 h 4305008"/>
              <a:gd name="connsiteX474" fmla="*/ 2614045 w 5593163"/>
              <a:gd name="connsiteY474" fmla="*/ 4241205 h 4305008"/>
              <a:gd name="connsiteX475" fmla="*/ 2561922 w 5593163"/>
              <a:gd name="connsiteY475" fmla="*/ 4305008 h 4305008"/>
              <a:gd name="connsiteX476" fmla="*/ 2376360 w 5593163"/>
              <a:gd name="connsiteY476" fmla="*/ 0 h 4305008"/>
              <a:gd name="connsiteX477" fmla="*/ 2524998 w 5593163"/>
              <a:gd name="connsiteY477" fmla="*/ 0 h 4305008"/>
              <a:gd name="connsiteX478" fmla="*/ 2547226 w 5593163"/>
              <a:gd name="connsiteY478" fmla="*/ 44350 h 4305008"/>
              <a:gd name="connsiteX479" fmla="*/ 2986199 w 5593163"/>
              <a:gd name="connsiteY479" fmla="*/ 337433 h 4305008"/>
              <a:gd name="connsiteX480" fmla="*/ 2872691 w 5593163"/>
              <a:gd name="connsiteY480" fmla="*/ 76659 h 4305008"/>
              <a:gd name="connsiteX481" fmla="*/ 2804464 w 5593163"/>
              <a:gd name="connsiteY481" fmla="*/ 0 h 4305008"/>
              <a:gd name="connsiteX482" fmla="*/ 2972839 w 5593163"/>
              <a:gd name="connsiteY482" fmla="*/ 0 h 4305008"/>
              <a:gd name="connsiteX483" fmla="*/ 3035473 w 5593163"/>
              <a:gd name="connsiteY483" fmla="*/ 96778 h 4305008"/>
              <a:gd name="connsiteX484" fmla="*/ 3119686 w 5593163"/>
              <a:gd name="connsiteY484" fmla="*/ 354040 h 4305008"/>
              <a:gd name="connsiteX485" fmla="*/ 3120191 w 5593163"/>
              <a:gd name="connsiteY485" fmla="*/ 354103 h 4305008"/>
              <a:gd name="connsiteX486" fmla="*/ 3120732 w 5593163"/>
              <a:gd name="connsiteY486" fmla="*/ 360740 h 4305008"/>
              <a:gd name="connsiteX487" fmla="*/ 3128196 w 5593163"/>
              <a:gd name="connsiteY487" fmla="*/ 452471 h 4305008"/>
              <a:gd name="connsiteX488" fmla="*/ 3129566 w 5593163"/>
              <a:gd name="connsiteY488" fmla="*/ 469318 h 4305008"/>
              <a:gd name="connsiteX489" fmla="*/ 3128973 w 5593163"/>
              <a:gd name="connsiteY489" fmla="*/ 480669 h 4305008"/>
              <a:gd name="connsiteX490" fmla="*/ 3128474 w 5593163"/>
              <a:gd name="connsiteY490" fmla="*/ 480636 h 4305008"/>
              <a:gd name="connsiteX491" fmla="*/ 3128448 w 5593163"/>
              <a:gd name="connsiteY491" fmla="*/ 481127 h 4305008"/>
              <a:gd name="connsiteX492" fmla="*/ 3111330 w 5593163"/>
              <a:gd name="connsiteY492" fmla="*/ 479514 h 4305008"/>
              <a:gd name="connsiteX493" fmla="*/ 3015903 w 5593163"/>
              <a:gd name="connsiteY493" fmla="*/ 470523 h 4305008"/>
              <a:gd name="connsiteX494" fmla="*/ 2999687 w 5593163"/>
              <a:gd name="connsiteY494" fmla="*/ 468995 h 4305008"/>
              <a:gd name="connsiteX495" fmla="*/ 2999571 w 5593163"/>
              <a:gd name="connsiteY495" fmla="*/ 467856 h 4305008"/>
              <a:gd name="connsiteX496" fmla="*/ 2428199 w 5593163"/>
              <a:gd name="connsiteY496" fmla="*/ 95636 h 4305008"/>
              <a:gd name="connsiteX497" fmla="*/ 2299523 w 5593163"/>
              <a:gd name="connsiteY497" fmla="*/ 1313979 h 4305008"/>
              <a:gd name="connsiteX498" fmla="*/ 2300894 w 5593163"/>
              <a:gd name="connsiteY498" fmla="*/ 1296998 h 4305008"/>
              <a:gd name="connsiteX499" fmla="*/ 2308358 w 5593163"/>
              <a:gd name="connsiteY499" fmla="*/ 1204541 h 4305008"/>
              <a:gd name="connsiteX500" fmla="*/ 2308898 w 5593163"/>
              <a:gd name="connsiteY500" fmla="*/ 1197851 h 4305008"/>
              <a:gd name="connsiteX501" fmla="*/ 2309404 w 5593163"/>
              <a:gd name="connsiteY501" fmla="*/ 1197788 h 4305008"/>
              <a:gd name="connsiteX502" fmla="*/ 2999570 w 5593163"/>
              <a:gd name="connsiteY502" fmla="*/ 504747 h 4305008"/>
              <a:gd name="connsiteX503" fmla="*/ 2999687 w 5593163"/>
              <a:gd name="connsiteY503" fmla="*/ 503599 h 4305008"/>
              <a:gd name="connsiteX504" fmla="*/ 3015899 w 5593163"/>
              <a:gd name="connsiteY504" fmla="*/ 502060 h 4305008"/>
              <a:gd name="connsiteX505" fmla="*/ 3111361 w 5593163"/>
              <a:gd name="connsiteY505" fmla="*/ 492995 h 4305008"/>
              <a:gd name="connsiteX506" fmla="*/ 3128448 w 5593163"/>
              <a:gd name="connsiteY506" fmla="*/ 491372 h 4305008"/>
              <a:gd name="connsiteX507" fmla="*/ 3128474 w 5593163"/>
              <a:gd name="connsiteY507" fmla="*/ 491866 h 4305008"/>
              <a:gd name="connsiteX508" fmla="*/ 3128972 w 5593163"/>
              <a:gd name="connsiteY508" fmla="*/ 491833 h 4305008"/>
              <a:gd name="connsiteX509" fmla="*/ 3129566 w 5593163"/>
              <a:gd name="connsiteY509" fmla="*/ 503273 h 4305008"/>
              <a:gd name="connsiteX510" fmla="*/ 3128196 w 5593163"/>
              <a:gd name="connsiteY510" fmla="*/ 520249 h 4305008"/>
              <a:gd name="connsiteX511" fmla="*/ 3120729 w 5593163"/>
              <a:gd name="connsiteY511" fmla="*/ 612725 h 4305008"/>
              <a:gd name="connsiteX512" fmla="*/ 3120190 w 5593163"/>
              <a:gd name="connsiteY512" fmla="*/ 619401 h 4305008"/>
              <a:gd name="connsiteX513" fmla="*/ 3119685 w 5593163"/>
              <a:gd name="connsiteY513" fmla="*/ 619464 h 4305008"/>
              <a:gd name="connsiteX514" fmla="*/ 2429519 w 5593163"/>
              <a:gd name="connsiteY514" fmla="*/ 1312505 h 4305008"/>
              <a:gd name="connsiteX515" fmla="*/ 2429403 w 5593163"/>
              <a:gd name="connsiteY515" fmla="*/ 1313653 h 4305008"/>
              <a:gd name="connsiteX516" fmla="*/ 2413186 w 5593163"/>
              <a:gd name="connsiteY516" fmla="*/ 1315193 h 4305008"/>
              <a:gd name="connsiteX517" fmla="*/ 2317760 w 5593163"/>
              <a:gd name="connsiteY517" fmla="*/ 1324255 h 4305008"/>
              <a:gd name="connsiteX518" fmla="*/ 2300641 w 5593163"/>
              <a:gd name="connsiteY518" fmla="*/ 1325881 h 4305008"/>
              <a:gd name="connsiteX519" fmla="*/ 2300615 w 5593163"/>
              <a:gd name="connsiteY519" fmla="*/ 1325386 h 4305008"/>
              <a:gd name="connsiteX520" fmla="*/ 2300116 w 5593163"/>
              <a:gd name="connsiteY520" fmla="*/ 1325419 h 4305008"/>
              <a:gd name="connsiteX521" fmla="*/ 2299523 w 5593163"/>
              <a:gd name="connsiteY521" fmla="*/ 1313979 h 4305008"/>
              <a:gd name="connsiteX522" fmla="*/ 2299523 w 5593163"/>
              <a:gd name="connsiteY522" fmla="*/ 1361805 h 4305008"/>
              <a:gd name="connsiteX523" fmla="*/ 2300117 w 5593163"/>
              <a:gd name="connsiteY523" fmla="*/ 1350455 h 4305008"/>
              <a:gd name="connsiteX524" fmla="*/ 2300615 w 5593163"/>
              <a:gd name="connsiteY524" fmla="*/ 1350487 h 4305008"/>
              <a:gd name="connsiteX525" fmla="*/ 2300641 w 5593163"/>
              <a:gd name="connsiteY525" fmla="*/ 1349997 h 4305008"/>
              <a:gd name="connsiteX526" fmla="*/ 2317729 w 5593163"/>
              <a:gd name="connsiteY526" fmla="*/ 1351607 h 4305008"/>
              <a:gd name="connsiteX527" fmla="*/ 2413190 w 5593163"/>
              <a:gd name="connsiteY527" fmla="*/ 1360601 h 4305008"/>
              <a:gd name="connsiteX528" fmla="*/ 2429403 w 5593163"/>
              <a:gd name="connsiteY528" fmla="*/ 1362128 h 4305008"/>
              <a:gd name="connsiteX529" fmla="*/ 2429520 w 5593163"/>
              <a:gd name="connsiteY529" fmla="*/ 1363267 h 4305008"/>
              <a:gd name="connsiteX530" fmla="*/ 3119686 w 5593163"/>
              <a:gd name="connsiteY530" fmla="*/ 2050865 h 4305008"/>
              <a:gd name="connsiteX531" fmla="*/ 3120191 w 5593163"/>
              <a:gd name="connsiteY531" fmla="*/ 2050928 h 4305008"/>
              <a:gd name="connsiteX532" fmla="*/ 3120732 w 5593163"/>
              <a:gd name="connsiteY532" fmla="*/ 2057565 h 4305008"/>
              <a:gd name="connsiteX533" fmla="*/ 3128196 w 5593163"/>
              <a:gd name="connsiteY533" fmla="*/ 2149296 h 4305008"/>
              <a:gd name="connsiteX534" fmla="*/ 3129566 w 5593163"/>
              <a:gd name="connsiteY534" fmla="*/ 2166144 h 4305008"/>
              <a:gd name="connsiteX535" fmla="*/ 3128973 w 5593163"/>
              <a:gd name="connsiteY535" fmla="*/ 2177494 h 4305008"/>
              <a:gd name="connsiteX536" fmla="*/ 3128474 w 5593163"/>
              <a:gd name="connsiteY536" fmla="*/ 2177461 h 4305008"/>
              <a:gd name="connsiteX537" fmla="*/ 3128448 w 5593163"/>
              <a:gd name="connsiteY537" fmla="*/ 2177952 h 4305008"/>
              <a:gd name="connsiteX538" fmla="*/ 3111330 w 5593163"/>
              <a:gd name="connsiteY538" fmla="*/ 2176339 h 4305008"/>
              <a:gd name="connsiteX539" fmla="*/ 3015903 w 5593163"/>
              <a:gd name="connsiteY539" fmla="*/ 2167348 h 4305008"/>
              <a:gd name="connsiteX540" fmla="*/ 2999687 w 5593163"/>
              <a:gd name="connsiteY540" fmla="*/ 2165820 h 4305008"/>
              <a:gd name="connsiteX541" fmla="*/ 2999571 w 5593163"/>
              <a:gd name="connsiteY541" fmla="*/ 2164681 h 4305008"/>
              <a:gd name="connsiteX542" fmla="*/ 2309405 w 5593163"/>
              <a:gd name="connsiteY542" fmla="*/ 1477083 h 4305008"/>
              <a:gd name="connsiteX543" fmla="*/ 2308899 w 5593163"/>
              <a:gd name="connsiteY543" fmla="*/ 1477021 h 4305008"/>
              <a:gd name="connsiteX544" fmla="*/ 2308361 w 5593163"/>
              <a:gd name="connsiteY544" fmla="*/ 1470397 h 4305008"/>
              <a:gd name="connsiteX545" fmla="*/ 2300894 w 5593163"/>
              <a:gd name="connsiteY545" fmla="*/ 1378647 h 4305008"/>
              <a:gd name="connsiteX546" fmla="*/ 2299523 w 5593163"/>
              <a:gd name="connsiteY546" fmla="*/ 1361805 h 4305008"/>
              <a:gd name="connsiteX547" fmla="*/ 2299523 w 5593163"/>
              <a:gd name="connsiteY547" fmla="*/ 3010804 h 4305008"/>
              <a:gd name="connsiteX548" fmla="*/ 2300894 w 5593163"/>
              <a:gd name="connsiteY548" fmla="*/ 2993823 h 4305008"/>
              <a:gd name="connsiteX549" fmla="*/ 2308358 w 5593163"/>
              <a:gd name="connsiteY549" fmla="*/ 2901366 h 4305008"/>
              <a:gd name="connsiteX550" fmla="*/ 2308898 w 5593163"/>
              <a:gd name="connsiteY550" fmla="*/ 2894676 h 4305008"/>
              <a:gd name="connsiteX551" fmla="*/ 2309404 w 5593163"/>
              <a:gd name="connsiteY551" fmla="*/ 2894613 h 4305008"/>
              <a:gd name="connsiteX552" fmla="*/ 2999570 w 5593163"/>
              <a:gd name="connsiteY552" fmla="*/ 2201572 h 4305008"/>
              <a:gd name="connsiteX553" fmla="*/ 2999687 w 5593163"/>
              <a:gd name="connsiteY553" fmla="*/ 2200424 h 4305008"/>
              <a:gd name="connsiteX554" fmla="*/ 3015899 w 5593163"/>
              <a:gd name="connsiteY554" fmla="*/ 2198885 h 4305008"/>
              <a:gd name="connsiteX555" fmla="*/ 3111361 w 5593163"/>
              <a:gd name="connsiteY555" fmla="*/ 2189820 h 4305008"/>
              <a:gd name="connsiteX556" fmla="*/ 3128448 w 5593163"/>
              <a:gd name="connsiteY556" fmla="*/ 2188197 h 4305008"/>
              <a:gd name="connsiteX557" fmla="*/ 3128474 w 5593163"/>
              <a:gd name="connsiteY557" fmla="*/ 2188691 h 4305008"/>
              <a:gd name="connsiteX558" fmla="*/ 3128972 w 5593163"/>
              <a:gd name="connsiteY558" fmla="*/ 2188658 h 4305008"/>
              <a:gd name="connsiteX559" fmla="*/ 3129566 w 5593163"/>
              <a:gd name="connsiteY559" fmla="*/ 2200098 h 4305008"/>
              <a:gd name="connsiteX560" fmla="*/ 3128196 w 5593163"/>
              <a:gd name="connsiteY560" fmla="*/ 2217074 h 4305008"/>
              <a:gd name="connsiteX561" fmla="*/ 3120729 w 5593163"/>
              <a:gd name="connsiteY561" fmla="*/ 2309550 h 4305008"/>
              <a:gd name="connsiteX562" fmla="*/ 3120190 w 5593163"/>
              <a:gd name="connsiteY562" fmla="*/ 2316226 h 4305008"/>
              <a:gd name="connsiteX563" fmla="*/ 3119685 w 5593163"/>
              <a:gd name="connsiteY563" fmla="*/ 2316289 h 4305008"/>
              <a:gd name="connsiteX564" fmla="*/ 2429519 w 5593163"/>
              <a:gd name="connsiteY564" fmla="*/ 3009330 h 4305008"/>
              <a:gd name="connsiteX565" fmla="*/ 2429403 w 5593163"/>
              <a:gd name="connsiteY565" fmla="*/ 3010478 h 4305008"/>
              <a:gd name="connsiteX566" fmla="*/ 2413186 w 5593163"/>
              <a:gd name="connsiteY566" fmla="*/ 3012018 h 4305008"/>
              <a:gd name="connsiteX567" fmla="*/ 2317760 w 5593163"/>
              <a:gd name="connsiteY567" fmla="*/ 3021080 h 4305008"/>
              <a:gd name="connsiteX568" fmla="*/ 2300641 w 5593163"/>
              <a:gd name="connsiteY568" fmla="*/ 3022706 h 4305008"/>
              <a:gd name="connsiteX569" fmla="*/ 2300615 w 5593163"/>
              <a:gd name="connsiteY569" fmla="*/ 3022211 h 4305008"/>
              <a:gd name="connsiteX570" fmla="*/ 2300116 w 5593163"/>
              <a:gd name="connsiteY570" fmla="*/ 3022244 h 4305008"/>
              <a:gd name="connsiteX571" fmla="*/ 2299523 w 5593163"/>
              <a:gd name="connsiteY571" fmla="*/ 3010804 h 4305008"/>
              <a:gd name="connsiteX572" fmla="*/ 2299523 w 5593163"/>
              <a:gd name="connsiteY572" fmla="*/ 3058630 h 4305008"/>
              <a:gd name="connsiteX573" fmla="*/ 2300117 w 5593163"/>
              <a:gd name="connsiteY573" fmla="*/ 3047280 h 4305008"/>
              <a:gd name="connsiteX574" fmla="*/ 2300615 w 5593163"/>
              <a:gd name="connsiteY574" fmla="*/ 3047312 h 4305008"/>
              <a:gd name="connsiteX575" fmla="*/ 2300641 w 5593163"/>
              <a:gd name="connsiteY575" fmla="*/ 3046822 h 4305008"/>
              <a:gd name="connsiteX576" fmla="*/ 2317729 w 5593163"/>
              <a:gd name="connsiteY576" fmla="*/ 3048432 h 4305008"/>
              <a:gd name="connsiteX577" fmla="*/ 2413190 w 5593163"/>
              <a:gd name="connsiteY577" fmla="*/ 3057426 h 4305008"/>
              <a:gd name="connsiteX578" fmla="*/ 2429403 w 5593163"/>
              <a:gd name="connsiteY578" fmla="*/ 3058953 h 4305008"/>
              <a:gd name="connsiteX579" fmla="*/ 2429520 w 5593163"/>
              <a:gd name="connsiteY579" fmla="*/ 3060092 h 4305008"/>
              <a:gd name="connsiteX580" fmla="*/ 3119686 w 5593163"/>
              <a:gd name="connsiteY580" fmla="*/ 3747690 h 4305008"/>
              <a:gd name="connsiteX581" fmla="*/ 3120191 w 5593163"/>
              <a:gd name="connsiteY581" fmla="*/ 3747753 h 4305008"/>
              <a:gd name="connsiteX582" fmla="*/ 3120732 w 5593163"/>
              <a:gd name="connsiteY582" fmla="*/ 3754390 h 4305008"/>
              <a:gd name="connsiteX583" fmla="*/ 3128196 w 5593163"/>
              <a:gd name="connsiteY583" fmla="*/ 3846121 h 4305008"/>
              <a:gd name="connsiteX584" fmla="*/ 3129566 w 5593163"/>
              <a:gd name="connsiteY584" fmla="*/ 3862969 h 4305008"/>
              <a:gd name="connsiteX585" fmla="*/ 3128973 w 5593163"/>
              <a:gd name="connsiteY585" fmla="*/ 3874319 h 4305008"/>
              <a:gd name="connsiteX586" fmla="*/ 3128474 w 5593163"/>
              <a:gd name="connsiteY586" fmla="*/ 3874286 h 4305008"/>
              <a:gd name="connsiteX587" fmla="*/ 3128448 w 5593163"/>
              <a:gd name="connsiteY587" fmla="*/ 3874777 h 4305008"/>
              <a:gd name="connsiteX588" fmla="*/ 3111330 w 5593163"/>
              <a:gd name="connsiteY588" fmla="*/ 3873164 h 4305008"/>
              <a:gd name="connsiteX589" fmla="*/ 3015903 w 5593163"/>
              <a:gd name="connsiteY589" fmla="*/ 3864173 h 4305008"/>
              <a:gd name="connsiteX590" fmla="*/ 2999687 w 5593163"/>
              <a:gd name="connsiteY590" fmla="*/ 3862645 h 4305008"/>
              <a:gd name="connsiteX591" fmla="*/ 2999571 w 5593163"/>
              <a:gd name="connsiteY591" fmla="*/ 3861506 h 4305008"/>
              <a:gd name="connsiteX592" fmla="*/ 2309405 w 5593163"/>
              <a:gd name="connsiteY592" fmla="*/ 3173908 h 4305008"/>
              <a:gd name="connsiteX593" fmla="*/ 2308899 w 5593163"/>
              <a:gd name="connsiteY593" fmla="*/ 3173846 h 4305008"/>
              <a:gd name="connsiteX594" fmla="*/ 2308361 w 5593163"/>
              <a:gd name="connsiteY594" fmla="*/ 3167222 h 4305008"/>
              <a:gd name="connsiteX595" fmla="*/ 2300894 w 5593163"/>
              <a:gd name="connsiteY595" fmla="*/ 3075472 h 4305008"/>
              <a:gd name="connsiteX596" fmla="*/ 2299523 w 5593163"/>
              <a:gd name="connsiteY596" fmla="*/ 3058630 h 4305008"/>
              <a:gd name="connsiteX597" fmla="*/ 1601297 w 5593163"/>
              <a:gd name="connsiteY597" fmla="*/ 636203 h 4305008"/>
              <a:gd name="connsiteX598" fmla="*/ 2144606 w 5593163"/>
              <a:gd name="connsiteY598" fmla="*/ 1181049 h 4305008"/>
              <a:gd name="connsiteX599" fmla="*/ 1601297 w 5593163"/>
              <a:gd name="connsiteY599" fmla="*/ 636203 h 4305008"/>
              <a:gd name="connsiteX600" fmla="*/ 1601297 w 5593163"/>
              <a:gd name="connsiteY600" fmla="*/ 2333028 h 4305008"/>
              <a:gd name="connsiteX601" fmla="*/ 2144606 w 5593163"/>
              <a:gd name="connsiteY601" fmla="*/ 2877874 h 4305008"/>
              <a:gd name="connsiteX602" fmla="*/ 1601297 w 5593163"/>
              <a:gd name="connsiteY602" fmla="*/ 2333028 h 4305008"/>
              <a:gd name="connsiteX603" fmla="*/ 1601295 w 5593163"/>
              <a:gd name="connsiteY603" fmla="*/ 2034258 h 4305008"/>
              <a:gd name="connsiteX604" fmla="*/ 2144604 w 5593163"/>
              <a:gd name="connsiteY604" fmla="*/ 1493690 h 4305008"/>
              <a:gd name="connsiteX605" fmla="*/ 1601295 w 5593163"/>
              <a:gd name="connsiteY605" fmla="*/ 2034258 h 4305008"/>
              <a:gd name="connsiteX606" fmla="*/ 1601295 w 5593163"/>
              <a:gd name="connsiteY606" fmla="*/ 3731083 h 4305008"/>
              <a:gd name="connsiteX607" fmla="*/ 2144604 w 5593163"/>
              <a:gd name="connsiteY607" fmla="*/ 3190516 h 4305008"/>
              <a:gd name="connsiteX608" fmla="*/ 1601295 w 5593163"/>
              <a:gd name="connsiteY608" fmla="*/ 3731083 h 4305008"/>
              <a:gd name="connsiteX609" fmla="*/ 1457930 w 5593163"/>
              <a:gd name="connsiteY609" fmla="*/ 503273 h 4305008"/>
              <a:gd name="connsiteX610" fmla="*/ 1458524 w 5593163"/>
              <a:gd name="connsiteY610" fmla="*/ 491833 h 4305008"/>
              <a:gd name="connsiteX611" fmla="*/ 1459022 w 5593163"/>
              <a:gd name="connsiteY611" fmla="*/ 491866 h 4305008"/>
              <a:gd name="connsiteX612" fmla="*/ 1459048 w 5593163"/>
              <a:gd name="connsiteY612" fmla="*/ 491372 h 4305008"/>
              <a:gd name="connsiteX613" fmla="*/ 1476135 w 5593163"/>
              <a:gd name="connsiteY613" fmla="*/ 492995 h 4305008"/>
              <a:gd name="connsiteX614" fmla="*/ 1571597 w 5593163"/>
              <a:gd name="connsiteY614" fmla="*/ 502060 h 4305008"/>
              <a:gd name="connsiteX615" fmla="*/ 1587809 w 5593163"/>
              <a:gd name="connsiteY615" fmla="*/ 503599 h 4305008"/>
              <a:gd name="connsiteX616" fmla="*/ 1587926 w 5593163"/>
              <a:gd name="connsiteY616" fmla="*/ 504747 h 4305008"/>
              <a:gd name="connsiteX617" fmla="*/ 2278092 w 5593163"/>
              <a:gd name="connsiteY617" fmla="*/ 1197788 h 4305008"/>
              <a:gd name="connsiteX618" fmla="*/ 2278598 w 5593163"/>
              <a:gd name="connsiteY618" fmla="*/ 1197851 h 4305008"/>
              <a:gd name="connsiteX619" fmla="*/ 2279138 w 5593163"/>
              <a:gd name="connsiteY619" fmla="*/ 1204541 h 4305008"/>
              <a:gd name="connsiteX620" fmla="*/ 2286602 w 5593163"/>
              <a:gd name="connsiteY620" fmla="*/ 1296998 h 4305008"/>
              <a:gd name="connsiteX621" fmla="*/ 2287973 w 5593163"/>
              <a:gd name="connsiteY621" fmla="*/ 1313979 h 4305008"/>
              <a:gd name="connsiteX622" fmla="*/ 2287380 w 5593163"/>
              <a:gd name="connsiteY622" fmla="*/ 1325419 h 4305008"/>
              <a:gd name="connsiteX623" fmla="*/ 2286881 w 5593163"/>
              <a:gd name="connsiteY623" fmla="*/ 1325386 h 4305008"/>
              <a:gd name="connsiteX624" fmla="*/ 2286855 w 5593163"/>
              <a:gd name="connsiteY624" fmla="*/ 1325881 h 4305008"/>
              <a:gd name="connsiteX625" fmla="*/ 2269736 w 5593163"/>
              <a:gd name="connsiteY625" fmla="*/ 1324255 h 4305008"/>
              <a:gd name="connsiteX626" fmla="*/ 2174310 w 5593163"/>
              <a:gd name="connsiteY626" fmla="*/ 1315193 h 4305008"/>
              <a:gd name="connsiteX627" fmla="*/ 2158093 w 5593163"/>
              <a:gd name="connsiteY627" fmla="*/ 1313653 h 4305008"/>
              <a:gd name="connsiteX628" fmla="*/ 2157977 w 5593163"/>
              <a:gd name="connsiteY628" fmla="*/ 1312505 h 4305008"/>
              <a:gd name="connsiteX629" fmla="*/ 1467811 w 5593163"/>
              <a:gd name="connsiteY629" fmla="*/ 619464 h 4305008"/>
              <a:gd name="connsiteX630" fmla="*/ 1467306 w 5593163"/>
              <a:gd name="connsiteY630" fmla="*/ 619401 h 4305008"/>
              <a:gd name="connsiteX631" fmla="*/ 1466767 w 5593163"/>
              <a:gd name="connsiteY631" fmla="*/ 612725 h 4305008"/>
              <a:gd name="connsiteX632" fmla="*/ 1459300 w 5593163"/>
              <a:gd name="connsiteY632" fmla="*/ 520249 h 4305008"/>
              <a:gd name="connsiteX633" fmla="*/ 1457930 w 5593163"/>
              <a:gd name="connsiteY633" fmla="*/ 503273 h 4305008"/>
              <a:gd name="connsiteX634" fmla="*/ 1457930 w 5593163"/>
              <a:gd name="connsiteY634" fmla="*/ 2200098 h 4305008"/>
              <a:gd name="connsiteX635" fmla="*/ 1458524 w 5593163"/>
              <a:gd name="connsiteY635" fmla="*/ 2188658 h 4305008"/>
              <a:gd name="connsiteX636" fmla="*/ 1459022 w 5593163"/>
              <a:gd name="connsiteY636" fmla="*/ 2188691 h 4305008"/>
              <a:gd name="connsiteX637" fmla="*/ 1459048 w 5593163"/>
              <a:gd name="connsiteY637" fmla="*/ 2188197 h 4305008"/>
              <a:gd name="connsiteX638" fmla="*/ 1476135 w 5593163"/>
              <a:gd name="connsiteY638" fmla="*/ 2189820 h 4305008"/>
              <a:gd name="connsiteX639" fmla="*/ 1571597 w 5593163"/>
              <a:gd name="connsiteY639" fmla="*/ 2198885 h 4305008"/>
              <a:gd name="connsiteX640" fmla="*/ 1587809 w 5593163"/>
              <a:gd name="connsiteY640" fmla="*/ 2200424 h 4305008"/>
              <a:gd name="connsiteX641" fmla="*/ 1587926 w 5593163"/>
              <a:gd name="connsiteY641" fmla="*/ 2201572 h 4305008"/>
              <a:gd name="connsiteX642" fmla="*/ 2278092 w 5593163"/>
              <a:gd name="connsiteY642" fmla="*/ 2894613 h 4305008"/>
              <a:gd name="connsiteX643" fmla="*/ 2278598 w 5593163"/>
              <a:gd name="connsiteY643" fmla="*/ 2894676 h 4305008"/>
              <a:gd name="connsiteX644" fmla="*/ 2279138 w 5593163"/>
              <a:gd name="connsiteY644" fmla="*/ 2901366 h 4305008"/>
              <a:gd name="connsiteX645" fmla="*/ 2286602 w 5593163"/>
              <a:gd name="connsiteY645" fmla="*/ 2993823 h 4305008"/>
              <a:gd name="connsiteX646" fmla="*/ 2287973 w 5593163"/>
              <a:gd name="connsiteY646" fmla="*/ 3010804 h 4305008"/>
              <a:gd name="connsiteX647" fmla="*/ 2287380 w 5593163"/>
              <a:gd name="connsiteY647" fmla="*/ 3022244 h 4305008"/>
              <a:gd name="connsiteX648" fmla="*/ 2286881 w 5593163"/>
              <a:gd name="connsiteY648" fmla="*/ 3022211 h 4305008"/>
              <a:gd name="connsiteX649" fmla="*/ 2286855 w 5593163"/>
              <a:gd name="connsiteY649" fmla="*/ 3022706 h 4305008"/>
              <a:gd name="connsiteX650" fmla="*/ 2269736 w 5593163"/>
              <a:gd name="connsiteY650" fmla="*/ 3021080 h 4305008"/>
              <a:gd name="connsiteX651" fmla="*/ 2174310 w 5593163"/>
              <a:gd name="connsiteY651" fmla="*/ 3012018 h 4305008"/>
              <a:gd name="connsiteX652" fmla="*/ 2158093 w 5593163"/>
              <a:gd name="connsiteY652" fmla="*/ 3010478 h 4305008"/>
              <a:gd name="connsiteX653" fmla="*/ 2157977 w 5593163"/>
              <a:gd name="connsiteY653" fmla="*/ 3009330 h 4305008"/>
              <a:gd name="connsiteX654" fmla="*/ 1467811 w 5593163"/>
              <a:gd name="connsiteY654" fmla="*/ 2316289 h 4305008"/>
              <a:gd name="connsiteX655" fmla="*/ 1467306 w 5593163"/>
              <a:gd name="connsiteY655" fmla="*/ 2316226 h 4305008"/>
              <a:gd name="connsiteX656" fmla="*/ 1466767 w 5593163"/>
              <a:gd name="connsiteY656" fmla="*/ 2309550 h 4305008"/>
              <a:gd name="connsiteX657" fmla="*/ 1459300 w 5593163"/>
              <a:gd name="connsiteY657" fmla="*/ 2217074 h 4305008"/>
              <a:gd name="connsiteX658" fmla="*/ 1457930 w 5593163"/>
              <a:gd name="connsiteY658" fmla="*/ 2200098 h 4305008"/>
              <a:gd name="connsiteX659" fmla="*/ 1457930 w 5593163"/>
              <a:gd name="connsiteY659" fmla="*/ 3896923 h 4305008"/>
              <a:gd name="connsiteX660" fmla="*/ 1458524 w 5593163"/>
              <a:gd name="connsiteY660" fmla="*/ 3885483 h 4305008"/>
              <a:gd name="connsiteX661" fmla="*/ 1459022 w 5593163"/>
              <a:gd name="connsiteY661" fmla="*/ 3885516 h 4305008"/>
              <a:gd name="connsiteX662" fmla="*/ 1459048 w 5593163"/>
              <a:gd name="connsiteY662" fmla="*/ 3885022 h 4305008"/>
              <a:gd name="connsiteX663" fmla="*/ 1476135 w 5593163"/>
              <a:gd name="connsiteY663" fmla="*/ 3886645 h 4305008"/>
              <a:gd name="connsiteX664" fmla="*/ 1571597 w 5593163"/>
              <a:gd name="connsiteY664" fmla="*/ 3895710 h 4305008"/>
              <a:gd name="connsiteX665" fmla="*/ 1587809 w 5593163"/>
              <a:gd name="connsiteY665" fmla="*/ 3897249 h 4305008"/>
              <a:gd name="connsiteX666" fmla="*/ 1587926 w 5593163"/>
              <a:gd name="connsiteY666" fmla="*/ 3898397 h 4305008"/>
              <a:gd name="connsiteX667" fmla="*/ 2148179 w 5593163"/>
              <a:gd name="connsiteY667" fmla="*/ 4255797 h 4305008"/>
              <a:gd name="connsiteX668" fmla="*/ 2176624 w 5593163"/>
              <a:gd name="connsiteY668" fmla="*/ 4305008 h 4305008"/>
              <a:gd name="connsiteX669" fmla="*/ 2025574 w 5593163"/>
              <a:gd name="connsiteY669" fmla="*/ 4305008 h 4305008"/>
              <a:gd name="connsiteX670" fmla="*/ 1973451 w 5593163"/>
              <a:gd name="connsiteY670" fmla="*/ 4241205 h 4305008"/>
              <a:gd name="connsiteX671" fmla="*/ 1601297 w 5593163"/>
              <a:gd name="connsiteY671" fmla="*/ 4029853 h 4305008"/>
              <a:gd name="connsiteX672" fmla="*/ 1700478 w 5593163"/>
              <a:gd name="connsiteY672" fmla="*/ 4271827 h 4305008"/>
              <a:gd name="connsiteX673" fmla="*/ 1727160 w 5593163"/>
              <a:gd name="connsiteY673" fmla="*/ 4305008 h 4305008"/>
              <a:gd name="connsiteX674" fmla="*/ 1573050 w 5593163"/>
              <a:gd name="connsiteY674" fmla="*/ 4305008 h 4305008"/>
              <a:gd name="connsiteX675" fmla="*/ 1542929 w 5593163"/>
              <a:gd name="connsiteY675" fmla="*/ 4254710 h 4305008"/>
              <a:gd name="connsiteX676" fmla="*/ 1467811 w 5593163"/>
              <a:gd name="connsiteY676" fmla="*/ 4013114 h 4305008"/>
              <a:gd name="connsiteX677" fmla="*/ 1467306 w 5593163"/>
              <a:gd name="connsiteY677" fmla="*/ 4013051 h 4305008"/>
              <a:gd name="connsiteX678" fmla="*/ 1466767 w 5593163"/>
              <a:gd name="connsiteY678" fmla="*/ 4006375 h 4305008"/>
              <a:gd name="connsiteX679" fmla="*/ 1459300 w 5593163"/>
              <a:gd name="connsiteY679" fmla="*/ 3913899 h 4305008"/>
              <a:gd name="connsiteX680" fmla="*/ 1457930 w 5593163"/>
              <a:gd name="connsiteY680" fmla="*/ 3896923 h 4305008"/>
              <a:gd name="connsiteX681" fmla="*/ 1457928 w 5593163"/>
              <a:gd name="connsiteY681" fmla="*/ 469318 h 4305008"/>
              <a:gd name="connsiteX682" fmla="*/ 1459298 w 5593163"/>
              <a:gd name="connsiteY682" fmla="*/ 452471 h 4305008"/>
              <a:gd name="connsiteX683" fmla="*/ 1466762 w 5593163"/>
              <a:gd name="connsiteY683" fmla="*/ 360740 h 4305008"/>
              <a:gd name="connsiteX684" fmla="*/ 1467303 w 5593163"/>
              <a:gd name="connsiteY684" fmla="*/ 354103 h 4305008"/>
              <a:gd name="connsiteX685" fmla="*/ 1467808 w 5593163"/>
              <a:gd name="connsiteY685" fmla="*/ 354040 h 4305008"/>
              <a:gd name="connsiteX686" fmla="*/ 1552022 w 5593163"/>
              <a:gd name="connsiteY686" fmla="*/ 96778 h 4305008"/>
              <a:gd name="connsiteX687" fmla="*/ 1614656 w 5593163"/>
              <a:gd name="connsiteY687" fmla="*/ 0 h 4305008"/>
              <a:gd name="connsiteX688" fmla="*/ 1783031 w 5593163"/>
              <a:gd name="connsiteY688" fmla="*/ 0 h 4305008"/>
              <a:gd name="connsiteX689" fmla="*/ 1714803 w 5593163"/>
              <a:gd name="connsiteY689" fmla="*/ 76659 h 4305008"/>
              <a:gd name="connsiteX690" fmla="*/ 1601295 w 5593163"/>
              <a:gd name="connsiteY690" fmla="*/ 337433 h 4305008"/>
              <a:gd name="connsiteX691" fmla="*/ 2040269 w 5593163"/>
              <a:gd name="connsiteY691" fmla="*/ 44350 h 4305008"/>
              <a:gd name="connsiteX692" fmla="*/ 2062497 w 5593163"/>
              <a:gd name="connsiteY692" fmla="*/ 0 h 4305008"/>
              <a:gd name="connsiteX693" fmla="*/ 2211135 w 5593163"/>
              <a:gd name="connsiteY693" fmla="*/ 0 h 4305008"/>
              <a:gd name="connsiteX694" fmla="*/ 2159296 w 5593163"/>
              <a:gd name="connsiteY694" fmla="*/ 95636 h 4305008"/>
              <a:gd name="connsiteX695" fmla="*/ 1587923 w 5593163"/>
              <a:gd name="connsiteY695" fmla="*/ 467856 h 4305008"/>
              <a:gd name="connsiteX696" fmla="*/ 1587807 w 5593163"/>
              <a:gd name="connsiteY696" fmla="*/ 468995 h 4305008"/>
              <a:gd name="connsiteX697" fmla="*/ 1571591 w 5593163"/>
              <a:gd name="connsiteY697" fmla="*/ 470523 h 4305008"/>
              <a:gd name="connsiteX698" fmla="*/ 1476164 w 5593163"/>
              <a:gd name="connsiteY698" fmla="*/ 479514 h 4305008"/>
              <a:gd name="connsiteX699" fmla="*/ 1459046 w 5593163"/>
              <a:gd name="connsiteY699" fmla="*/ 481127 h 4305008"/>
              <a:gd name="connsiteX700" fmla="*/ 1459020 w 5593163"/>
              <a:gd name="connsiteY700" fmla="*/ 480636 h 4305008"/>
              <a:gd name="connsiteX701" fmla="*/ 1458521 w 5593163"/>
              <a:gd name="connsiteY701" fmla="*/ 480669 h 4305008"/>
              <a:gd name="connsiteX702" fmla="*/ 1457928 w 5593163"/>
              <a:gd name="connsiteY702" fmla="*/ 469318 h 4305008"/>
              <a:gd name="connsiteX703" fmla="*/ 1457928 w 5593163"/>
              <a:gd name="connsiteY703" fmla="*/ 2166144 h 4305008"/>
              <a:gd name="connsiteX704" fmla="*/ 1459298 w 5593163"/>
              <a:gd name="connsiteY704" fmla="*/ 2149296 h 4305008"/>
              <a:gd name="connsiteX705" fmla="*/ 1466762 w 5593163"/>
              <a:gd name="connsiteY705" fmla="*/ 2057565 h 4305008"/>
              <a:gd name="connsiteX706" fmla="*/ 1467303 w 5593163"/>
              <a:gd name="connsiteY706" fmla="*/ 2050928 h 4305008"/>
              <a:gd name="connsiteX707" fmla="*/ 1467808 w 5593163"/>
              <a:gd name="connsiteY707" fmla="*/ 2050865 h 4305008"/>
              <a:gd name="connsiteX708" fmla="*/ 2157974 w 5593163"/>
              <a:gd name="connsiteY708" fmla="*/ 1363267 h 4305008"/>
              <a:gd name="connsiteX709" fmla="*/ 2158091 w 5593163"/>
              <a:gd name="connsiteY709" fmla="*/ 1362128 h 4305008"/>
              <a:gd name="connsiteX710" fmla="*/ 2174304 w 5593163"/>
              <a:gd name="connsiteY710" fmla="*/ 1360601 h 4305008"/>
              <a:gd name="connsiteX711" fmla="*/ 2269765 w 5593163"/>
              <a:gd name="connsiteY711" fmla="*/ 1351607 h 4305008"/>
              <a:gd name="connsiteX712" fmla="*/ 2286853 w 5593163"/>
              <a:gd name="connsiteY712" fmla="*/ 1349997 h 4305008"/>
              <a:gd name="connsiteX713" fmla="*/ 2286879 w 5593163"/>
              <a:gd name="connsiteY713" fmla="*/ 1350487 h 4305008"/>
              <a:gd name="connsiteX714" fmla="*/ 2287377 w 5593163"/>
              <a:gd name="connsiteY714" fmla="*/ 1350455 h 4305008"/>
              <a:gd name="connsiteX715" fmla="*/ 2287971 w 5593163"/>
              <a:gd name="connsiteY715" fmla="*/ 1361805 h 4305008"/>
              <a:gd name="connsiteX716" fmla="*/ 2286600 w 5593163"/>
              <a:gd name="connsiteY716" fmla="*/ 1378647 h 4305008"/>
              <a:gd name="connsiteX717" fmla="*/ 2279133 w 5593163"/>
              <a:gd name="connsiteY717" fmla="*/ 1470397 h 4305008"/>
              <a:gd name="connsiteX718" fmla="*/ 2278595 w 5593163"/>
              <a:gd name="connsiteY718" fmla="*/ 1477021 h 4305008"/>
              <a:gd name="connsiteX719" fmla="*/ 2278089 w 5593163"/>
              <a:gd name="connsiteY719" fmla="*/ 1477083 h 4305008"/>
              <a:gd name="connsiteX720" fmla="*/ 1587923 w 5593163"/>
              <a:gd name="connsiteY720" fmla="*/ 2164681 h 4305008"/>
              <a:gd name="connsiteX721" fmla="*/ 1587807 w 5593163"/>
              <a:gd name="connsiteY721" fmla="*/ 2165820 h 4305008"/>
              <a:gd name="connsiteX722" fmla="*/ 1571591 w 5593163"/>
              <a:gd name="connsiteY722" fmla="*/ 2167348 h 4305008"/>
              <a:gd name="connsiteX723" fmla="*/ 1476164 w 5593163"/>
              <a:gd name="connsiteY723" fmla="*/ 2176339 h 4305008"/>
              <a:gd name="connsiteX724" fmla="*/ 1459046 w 5593163"/>
              <a:gd name="connsiteY724" fmla="*/ 2177952 h 4305008"/>
              <a:gd name="connsiteX725" fmla="*/ 1459020 w 5593163"/>
              <a:gd name="connsiteY725" fmla="*/ 2177461 h 4305008"/>
              <a:gd name="connsiteX726" fmla="*/ 1458521 w 5593163"/>
              <a:gd name="connsiteY726" fmla="*/ 2177494 h 4305008"/>
              <a:gd name="connsiteX727" fmla="*/ 1457928 w 5593163"/>
              <a:gd name="connsiteY727" fmla="*/ 2166144 h 4305008"/>
              <a:gd name="connsiteX728" fmla="*/ 1457928 w 5593163"/>
              <a:gd name="connsiteY728" fmla="*/ 3862969 h 4305008"/>
              <a:gd name="connsiteX729" fmla="*/ 1459298 w 5593163"/>
              <a:gd name="connsiteY729" fmla="*/ 3846121 h 4305008"/>
              <a:gd name="connsiteX730" fmla="*/ 1466762 w 5593163"/>
              <a:gd name="connsiteY730" fmla="*/ 3754390 h 4305008"/>
              <a:gd name="connsiteX731" fmla="*/ 1467303 w 5593163"/>
              <a:gd name="connsiteY731" fmla="*/ 3747753 h 4305008"/>
              <a:gd name="connsiteX732" fmla="*/ 1467808 w 5593163"/>
              <a:gd name="connsiteY732" fmla="*/ 3747690 h 4305008"/>
              <a:gd name="connsiteX733" fmla="*/ 2157974 w 5593163"/>
              <a:gd name="connsiteY733" fmla="*/ 3060092 h 4305008"/>
              <a:gd name="connsiteX734" fmla="*/ 2158091 w 5593163"/>
              <a:gd name="connsiteY734" fmla="*/ 3058953 h 4305008"/>
              <a:gd name="connsiteX735" fmla="*/ 2174304 w 5593163"/>
              <a:gd name="connsiteY735" fmla="*/ 3057426 h 4305008"/>
              <a:gd name="connsiteX736" fmla="*/ 2269765 w 5593163"/>
              <a:gd name="connsiteY736" fmla="*/ 3048432 h 4305008"/>
              <a:gd name="connsiteX737" fmla="*/ 2286853 w 5593163"/>
              <a:gd name="connsiteY737" fmla="*/ 3046822 h 4305008"/>
              <a:gd name="connsiteX738" fmla="*/ 2286879 w 5593163"/>
              <a:gd name="connsiteY738" fmla="*/ 3047312 h 4305008"/>
              <a:gd name="connsiteX739" fmla="*/ 2287377 w 5593163"/>
              <a:gd name="connsiteY739" fmla="*/ 3047280 h 4305008"/>
              <a:gd name="connsiteX740" fmla="*/ 2287971 w 5593163"/>
              <a:gd name="connsiteY740" fmla="*/ 3058630 h 4305008"/>
              <a:gd name="connsiteX741" fmla="*/ 2286600 w 5593163"/>
              <a:gd name="connsiteY741" fmla="*/ 3075472 h 4305008"/>
              <a:gd name="connsiteX742" fmla="*/ 2279133 w 5593163"/>
              <a:gd name="connsiteY742" fmla="*/ 3167222 h 4305008"/>
              <a:gd name="connsiteX743" fmla="*/ 2278595 w 5593163"/>
              <a:gd name="connsiteY743" fmla="*/ 3173846 h 4305008"/>
              <a:gd name="connsiteX744" fmla="*/ 2278089 w 5593163"/>
              <a:gd name="connsiteY744" fmla="*/ 3173908 h 4305008"/>
              <a:gd name="connsiteX745" fmla="*/ 1587923 w 5593163"/>
              <a:gd name="connsiteY745" fmla="*/ 3861506 h 4305008"/>
              <a:gd name="connsiteX746" fmla="*/ 1587807 w 5593163"/>
              <a:gd name="connsiteY746" fmla="*/ 3862645 h 4305008"/>
              <a:gd name="connsiteX747" fmla="*/ 1571591 w 5593163"/>
              <a:gd name="connsiteY747" fmla="*/ 3864173 h 4305008"/>
              <a:gd name="connsiteX748" fmla="*/ 1476164 w 5593163"/>
              <a:gd name="connsiteY748" fmla="*/ 3873164 h 4305008"/>
              <a:gd name="connsiteX749" fmla="*/ 1459046 w 5593163"/>
              <a:gd name="connsiteY749" fmla="*/ 3874777 h 4305008"/>
              <a:gd name="connsiteX750" fmla="*/ 1459020 w 5593163"/>
              <a:gd name="connsiteY750" fmla="*/ 3874286 h 4305008"/>
              <a:gd name="connsiteX751" fmla="*/ 1458521 w 5593163"/>
              <a:gd name="connsiteY751" fmla="*/ 3874319 h 4305008"/>
              <a:gd name="connsiteX752" fmla="*/ 1457928 w 5593163"/>
              <a:gd name="connsiteY752" fmla="*/ 3862969 h 4305008"/>
              <a:gd name="connsiteX753" fmla="*/ 750739 w 5593163"/>
              <a:gd name="connsiteY753" fmla="*/ 1181049 h 4305008"/>
              <a:gd name="connsiteX754" fmla="*/ 1294048 w 5593163"/>
              <a:gd name="connsiteY754" fmla="*/ 636203 h 4305008"/>
              <a:gd name="connsiteX755" fmla="*/ 750739 w 5593163"/>
              <a:gd name="connsiteY755" fmla="*/ 1181049 h 4305008"/>
              <a:gd name="connsiteX756" fmla="*/ 750739 w 5593163"/>
              <a:gd name="connsiteY756" fmla="*/ 1493690 h 4305008"/>
              <a:gd name="connsiteX757" fmla="*/ 1294048 w 5593163"/>
              <a:gd name="connsiteY757" fmla="*/ 2034258 h 4305008"/>
              <a:gd name="connsiteX758" fmla="*/ 750739 w 5593163"/>
              <a:gd name="connsiteY758" fmla="*/ 1493690 h 4305008"/>
              <a:gd name="connsiteX759" fmla="*/ 750739 w 5593163"/>
              <a:gd name="connsiteY759" fmla="*/ 2877874 h 4305008"/>
              <a:gd name="connsiteX760" fmla="*/ 1294048 w 5593163"/>
              <a:gd name="connsiteY760" fmla="*/ 2333028 h 4305008"/>
              <a:gd name="connsiteX761" fmla="*/ 750739 w 5593163"/>
              <a:gd name="connsiteY761" fmla="*/ 2877874 h 4305008"/>
              <a:gd name="connsiteX762" fmla="*/ 750739 w 5593163"/>
              <a:gd name="connsiteY762" fmla="*/ 3190516 h 4305008"/>
              <a:gd name="connsiteX763" fmla="*/ 1294048 w 5593163"/>
              <a:gd name="connsiteY763" fmla="*/ 3731083 h 4305008"/>
              <a:gd name="connsiteX764" fmla="*/ 750739 w 5593163"/>
              <a:gd name="connsiteY764" fmla="*/ 3190516 h 4305008"/>
              <a:gd name="connsiteX765" fmla="*/ 718720 w 5593163"/>
              <a:gd name="connsiteY765" fmla="*/ 4305008 h 4305008"/>
              <a:gd name="connsiteX766" fmla="*/ 747165 w 5593163"/>
              <a:gd name="connsiteY766" fmla="*/ 4255797 h 4305008"/>
              <a:gd name="connsiteX767" fmla="*/ 1307418 w 5593163"/>
              <a:gd name="connsiteY767" fmla="*/ 3898397 h 4305008"/>
              <a:gd name="connsiteX768" fmla="*/ 1307535 w 5593163"/>
              <a:gd name="connsiteY768" fmla="*/ 3897249 h 4305008"/>
              <a:gd name="connsiteX769" fmla="*/ 1323748 w 5593163"/>
              <a:gd name="connsiteY769" fmla="*/ 3895710 h 4305008"/>
              <a:gd name="connsiteX770" fmla="*/ 1419209 w 5593163"/>
              <a:gd name="connsiteY770" fmla="*/ 3886645 h 4305008"/>
              <a:gd name="connsiteX771" fmla="*/ 1436297 w 5593163"/>
              <a:gd name="connsiteY771" fmla="*/ 3885022 h 4305008"/>
              <a:gd name="connsiteX772" fmla="*/ 1436323 w 5593163"/>
              <a:gd name="connsiteY772" fmla="*/ 3885516 h 4305008"/>
              <a:gd name="connsiteX773" fmla="*/ 1436821 w 5593163"/>
              <a:gd name="connsiteY773" fmla="*/ 3885483 h 4305008"/>
              <a:gd name="connsiteX774" fmla="*/ 1437415 w 5593163"/>
              <a:gd name="connsiteY774" fmla="*/ 3896923 h 4305008"/>
              <a:gd name="connsiteX775" fmla="*/ 1436044 w 5593163"/>
              <a:gd name="connsiteY775" fmla="*/ 3913899 h 4305008"/>
              <a:gd name="connsiteX776" fmla="*/ 1428577 w 5593163"/>
              <a:gd name="connsiteY776" fmla="*/ 4006375 h 4305008"/>
              <a:gd name="connsiteX777" fmla="*/ 1428039 w 5593163"/>
              <a:gd name="connsiteY777" fmla="*/ 4013051 h 4305008"/>
              <a:gd name="connsiteX778" fmla="*/ 1427533 w 5593163"/>
              <a:gd name="connsiteY778" fmla="*/ 4013114 h 4305008"/>
              <a:gd name="connsiteX779" fmla="*/ 1352416 w 5593163"/>
              <a:gd name="connsiteY779" fmla="*/ 4254710 h 4305008"/>
              <a:gd name="connsiteX780" fmla="*/ 1322295 w 5593163"/>
              <a:gd name="connsiteY780" fmla="*/ 4305008 h 4305008"/>
              <a:gd name="connsiteX781" fmla="*/ 1168185 w 5593163"/>
              <a:gd name="connsiteY781" fmla="*/ 4305008 h 4305008"/>
              <a:gd name="connsiteX782" fmla="*/ 1194867 w 5593163"/>
              <a:gd name="connsiteY782" fmla="*/ 4271827 h 4305008"/>
              <a:gd name="connsiteX783" fmla="*/ 1294048 w 5593163"/>
              <a:gd name="connsiteY783" fmla="*/ 4029853 h 4305008"/>
              <a:gd name="connsiteX784" fmla="*/ 921894 w 5593163"/>
              <a:gd name="connsiteY784" fmla="*/ 4241205 h 4305008"/>
              <a:gd name="connsiteX785" fmla="*/ 869771 w 5593163"/>
              <a:gd name="connsiteY785" fmla="*/ 4305008 h 4305008"/>
              <a:gd name="connsiteX786" fmla="*/ 684209 w 5593163"/>
              <a:gd name="connsiteY786" fmla="*/ 0 h 4305008"/>
              <a:gd name="connsiteX787" fmla="*/ 832847 w 5593163"/>
              <a:gd name="connsiteY787" fmla="*/ 0 h 4305008"/>
              <a:gd name="connsiteX788" fmla="*/ 855075 w 5593163"/>
              <a:gd name="connsiteY788" fmla="*/ 44350 h 4305008"/>
              <a:gd name="connsiteX789" fmla="*/ 1294048 w 5593163"/>
              <a:gd name="connsiteY789" fmla="*/ 337433 h 4305008"/>
              <a:gd name="connsiteX790" fmla="*/ 1180541 w 5593163"/>
              <a:gd name="connsiteY790" fmla="*/ 76659 h 4305008"/>
              <a:gd name="connsiteX791" fmla="*/ 1112313 w 5593163"/>
              <a:gd name="connsiteY791" fmla="*/ 0 h 4305008"/>
              <a:gd name="connsiteX792" fmla="*/ 1280688 w 5593163"/>
              <a:gd name="connsiteY792" fmla="*/ 0 h 4305008"/>
              <a:gd name="connsiteX793" fmla="*/ 1343322 w 5593163"/>
              <a:gd name="connsiteY793" fmla="*/ 96778 h 4305008"/>
              <a:gd name="connsiteX794" fmla="*/ 1427534 w 5593163"/>
              <a:gd name="connsiteY794" fmla="*/ 354040 h 4305008"/>
              <a:gd name="connsiteX795" fmla="*/ 1428040 w 5593163"/>
              <a:gd name="connsiteY795" fmla="*/ 354102 h 4305008"/>
              <a:gd name="connsiteX796" fmla="*/ 1428580 w 5593163"/>
              <a:gd name="connsiteY796" fmla="*/ 360740 h 4305008"/>
              <a:gd name="connsiteX797" fmla="*/ 1436044 w 5593163"/>
              <a:gd name="connsiteY797" fmla="*/ 452471 h 4305008"/>
              <a:gd name="connsiteX798" fmla="*/ 1437415 w 5593163"/>
              <a:gd name="connsiteY798" fmla="*/ 469318 h 4305008"/>
              <a:gd name="connsiteX799" fmla="*/ 1436822 w 5593163"/>
              <a:gd name="connsiteY799" fmla="*/ 480669 h 4305008"/>
              <a:gd name="connsiteX800" fmla="*/ 1436323 w 5593163"/>
              <a:gd name="connsiteY800" fmla="*/ 480636 h 4305008"/>
              <a:gd name="connsiteX801" fmla="*/ 1436297 w 5593163"/>
              <a:gd name="connsiteY801" fmla="*/ 481127 h 4305008"/>
              <a:gd name="connsiteX802" fmla="*/ 1419178 w 5593163"/>
              <a:gd name="connsiteY802" fmla="*/ 479514 h 4305008"/>
              <a:gd name="connsiteX803" fmla="*/ 1323752 w 5593163"/>
              <a:gd name="connsiteY803" fmla="*/ 470523 h 4305008"/>
              <a:gd name="connsiteX804" fmla="*/ 1307535 w 5593163"/>
              <a:gd name="connsiteY804" fmla="*/ 468995 h 4305008"/>
              <a:gd name="connsiteX805" fmla="*/ 1307419 w 5593163"/>
              <a:gd name="connsiteY805" fmla="*/ 467856 h 4305008"/>
              <a:gd name="connsiteX806" fmla="*/ 736048 w 5593163"/>
              <a:gd name="connsiteY806" fmla="*/ 95636 h 4305008"/>
              <a:gd name="connsiteX807" fmla="*/ 607372 w 5593163"/>
              <a:gd name="connsiteY807" fmla="*/ 1313979 h 4305008"/>
              <a:gd name="connsiteX808" fmla="*/ 608742 w 5593163"/>
              <a:gd name="connsiteY808" fmla="*/ 1296998 h 4305008"/>
              <a:gd name="connsiteX809" fmla="*/ 616206 w 5593163"/>
              <a:gd name="connsiteY809" fmla="*/ 1204541 h 4305008"/>
              <a:gd name="connsiteX810" fmla="*/ 616747 w 5593163"/>
              <a:gd name="connsiteY810" fmla="*/ 1197851 h 4305008"/>
              <a:gd name="connsiteX811" fmla="*/ 617252 w 5593163"/>
              <a:gd name="connsiteY811" fmla="*/ 1197788 h 4305008"/>
              <a:gd name="connsiteX812" fmla="*/ 1307418 w 5593163"/>
              <a:gd name="connsiteY812" fmla="*/ 504747 h 4305008"/>
              <a:gd name="connsiteX813" fmla="*/ 1307535 w 5593163"/>
              <a:gd name="connsiteY813" fmla="*/ 503599 h 4305008"/>
              <a:gd name="connsiteX814" fmla="*/ 1323748 w 5593163"/>
              <a:gd name="connsiteY814" fmla="*/ 502060 h 4305008"/>
              <a:gd name="connsiteX815" fmla="*/ 1419209 w 5593163"/>
              <a:gd name="connsiteY815" fmla="*/ 492995 h 4305008"/>
              <a:gd name="connsiteX816" fmla="*/ 1436297 w 5593163"/>
              <a:gd name="connsiteY816" fmla="*/ 491372 h 4305008"/>
              <a:gd name="connsiteX817" fmla="*/ 1436323 w 5593163"/>
              <a:gd name="connsiteY817" fmla="*/ 491866 h 4305008"/>
              <a:gd name="connsiteX818" fmla="*/ 1436821 w 5593163"/>
              <a:gd name="connsiteY818" fmla="*/ 491833 h 4305008"/>
              <a:gd name="connsiteX819" fmla="*/ 1437415 w 5593163"/>
              <a:gd name="connsiteY819" fmla="*/ 503273 h 4305008"/>
              <a:gd name="connsiteX820" fmla="*/ 1436044 w 5593163"/>
              <a:gd name="connsiteY820" fmla="*/ 520249 h 4305008"/>
              <a:gd name="connsiteX821" fmla="*/ 1428577 w 5593163"/>
              <a:gd name="connsiteY821" fmla="*/ 612725 h 4305008"/>
              <a:gd name="connsiteX822" fmla="*/ 1428039 w 5593163"/>
              <a:gd name="connsiteY822" fmla="*/ 619401 h 4305008"/>
              <a:gd name="connsiteX823" fmla="*/ 1427533 w 5593163"/>
              <a:gd name="connsiteY823" fmla="*/ 619464 h 4305008"/>
              <a:gd name="connsiteX824" fmla="*/ 737367 w 5593163"/>
              <a:gd name="connsiteY824" fmla="*/ 1312505 h 4305008"/>
              <a:gd name="connsiteX825" fmla="*/ 737251 w 5593163"/>
              <a:gd name="connsiteY825" fmla="*/ 1313653 h 4305008"/>
              <a:gd name="connsiteX826" fmla="*/ 721035 w 5593163"/>
              <a:gd name="connsiteY826" fmla="*/ 1315193 h 4305008"/>
              <a:gd name="connsiteX827" fmla="*/ 625608 w 5593163"/>
              <a:gd name="connsiteY827" fmla="*/ 1324255 h 4305008"/>
              <a:gd name="connsiteX828" fmla="*/ 608490 w 5593163"/>
              <a:gd name="connsiteY828" fmla="*/ 1325881 h 4305008"/>
              <a:gd name="connsiteX829" fmla="*/ 608464 w 5593163"/>
              <a:gd name="connsiteY829" fmla="*/ 1325386 h 4305008"/>
              <a:gd name="connsiteX830" fmla="*/ 607965 w 5593163"/>
              <a:gd name="connsiteY830" fmla="*/ 1325419 h 4305008"/>
              <a:gd name="connsiteX831" fmla="*/ 607372 w 5593163"/>
              <a:gd name="connsiteY831" fmla="*/ 1313979 h 4305008"/>
              <a:gd name="connsiteX832" fmla="*/ 607372 w 5593163"/>
              <a:gd name="connsiteY832" fmla="*/ 1361805 h 4305008"/>
              <a:gd name="connsiteX833" fmla="*/ 607966 w 5593163"/>
              <a:gd name="connsiteY833" fmla="*/ 1350455 h 4305008"/>
              <a:gd name="connsiteX834" fmla="*/ 608464 w 5593163"/>
              <a:gd name="connsiteY834" fmla="*/ 1350487 h 4305008"/>
              <a:gd name="connsiteX835" fmla="*/ 608490 w 5593163"/>
              <a:gd name="connsiteY835" fmla="*/ 1349997 h 4305008"/>
              <a:gd name="connsiteX836" fmla="*/ 625577 w 5593163"/>
              <a:gd name="connsiteY836" fmla="*/ 1351607 h 4305008"/>
              <a:gd name="connsiteX837" fmla="*/ 721039 w 5593163"/>
              <a:gd name="connsiteY837" fmla="*/ 1360601 h 4305008"/>
              <a:gd name="connsiteX838" fmla="*/ 737251 w 5593163"/>
              <a:gd name="connsiteY838" fmla="*/ 1362128 h 4305008"/>
              <a:gd name="connsiteX839" fmla="*/ 737368 w 5593163"/>
              <a:gd name="connsiteY839" fmla="*/ 1363267 h 4305008"/>
              <a:gd name="connsiteX840" fmla="*/ 1427534 w 5593163"/>
              <a:gd name="connsiteY840" fmla="*/ 2050865 h 4305008"/>
              <a:gd name="connsiteX841" fmla="*/ 1428040 w 5593163"/>
              <a:gd name="connsiteY841" fmla="*/ 2050928 h 4305008"/>
              <a:gd name="connsiteX842" fmla="*/ 1428580 w 5593163"/>
              <a:gd name="connsiteY842" fmla="*/ 2057565 h 4305008"/>
              <a:gd name="connsiteX843" fmla="*/ 1436044 w 5593163"/>
              <a:gd name="connsiteY843" fmla="*/ 2149296 h 4305008"/>
              <a:gd name="connsiteX844" fmla="*/ 1437415 w 5593163"/>
              <a:gd name="connsiteY844" fmla="*/ 2166144 h 4305008"/>
              <a:gd name="connsiteX845" fmla="*/ 1436822 w 5593163"/>
              <a:gd name="connsiteY845" fmla="*/ 2177494 h 4305008"/>
              <a:gd name="connsiteX846" fmla="*/ 1436323 w 5593163"/>
              <a:gd name="connsiteY846" fmla="*/ 2177461 h 4305008"/>
              <a:gd name="connsiteX847" fmla="*/ 1436297 w 5593163"/>
              <a:gd name="connsiteY847" fmla="*/ 2177952 h 4305008"/>
              <a:gd name="connsiteX848" fmla="*/ 1419178 w 5593163"/>
              <a:gd name="connsiteY848" fmla="*/ 2176339 h 4305008"/>
              <a:gd name="connsiteX849" fmla="*/ 1323752 w 5593163"/>
              <a:gd name="connsiteY849" fmla="*/ 2167348 h 4305008"/>
              <a:gd name="connsiteX850" fmla="*/ 1307535 w 5593163"/>
              <a:gd name="connsiteY850" fmla="*/ 2165820 h 4305008"/>
              <a:gd name="connsiteX851" fmla="*/ 1307419 w 5593163"/>
              <a:gd name="connsiteY851" fmla="*/ 2164681 h 4305008"/>
              <a:gd name="connsiteX852" fmla="*/ 617253 w 5593163"/>
              <a:gd name="connsiteY852" fmla="*/ 1477083 h 4305008"/>
              <a:gd name="connsiteX853" fmla="*/ 616748 w 5593163"/>
              <a:gd name="connsiteY853" fmla="*/ 1477021 h 4305008"/>
              <a:gd name="connsiteX854" fmla="*/ 616209 w 5593163"/>
              <a:gd name="connsiteY854" fmla="*/ 1470397 h 4305008"/>
              <a:gd name="connsiteX855" fmla="*/ 608742 w 5593163"/>
              <a:gd name="connsiteY855" fmla="*/ 1378647 h 4305008"/>
              <a:gd name="connsiteX856" fmla="*/ 607372 w 5593163"/>
              <a:gd name="connsiteY856" fmla="*/ 1361805 h 4305008"/>
              <a:gd name="connsiteX857" fmla="*/ 607372 w 5593163"/>
              <a:gd name="connsiteY857" fmla="*/ 3010804 h 4305008"/>
              <a:gd name="connsiteX858" fmla="*/ 608742 w 5593163"/>
              <a:gd name="connsiteY858" fmla="*/ 2993823 h 4305008"/>
              <a:gd name="connsiteX859" fmla="*/ 616206 w 5593163"/>
              <a:gd name="connsiteY859" fmla="*/ 2901366 h 4305008"/>
              <a:gd name="connsiteX860" fmla="*/ 616747 w 5593163"/>
              <a:gd name="connsiteY860" fmla="*/ 2894676 h 4305008"/>
              <a:gd name="connsiteX861" fmla="*/ 617252 w 5593163"/>
              <a:gd name="connsiteY861" fmla="*/ 2894613 h 4305008"/>
              <a:gd name="connsiteX862" fmla="*/ 1307418 w 5593163"/>
              <a:gd name="connsiteY862" fmla="*/ 2201572 h 4305008"/>
              <a:gd name="connsiteX863" fmla="*/ 1307535 w 5593163"/>
              <a:gd name="connsiteY863" fmla="*/ 2200424 h 4305008"/>
              <a:gd name="connsiteX864" fmla="*/ 1323748 w 5593163"/>
              <a:gd name="connsiteY864" fmla="*/ 2198885 h 4305008"/>
              <a:gd name="connsiteX865" fmla="*/ 1419209 w 5593163"/>
              <a:gd name="connsiteY865" fmla="*/ 2189820 h 4305008"/>
              <a:gd name="connsiteX866" fmla="*/ 1436297 w 5593163"/>
              <a:gd name="connsiteY866" fmla="*/ 2188197 h 4305008"/>
              <a:gd name="connsiteX867" fmla="*/ 1436323 w 5593163"/>
              <a:gd name="connsiteY867" fmla="*/ 2188691 h 4305008"/>
              <a:gd name="connsiteX868" fmla="*/ 1436821 w 5593163"/>
              <a:gd name="connsiteY868" fmla="*/ 2188658 h 4305008"/>
              <a:gd name="connsiteX869" fmla="*/ 1437415 w 5593163"/>
              <a:gd name="connsiteY869" fmla="*/ 2200098 h 4305008"/>
              <a:gd name="connsiteX870" fmla="*/ 1436044 w 5593163"/>
              <a:gd name="connsiteY870" fmla="*/ 2217074 h 4305008"/>
              <a:gd name="connsiteX871" fmla="*/ 1428577 w 5593163"/>
              <a:gd name="connsiteY871" fmla="*/ 2309550 h 4305008"/>
              <a:gd name="connsiteX872" fmla="*/ 1428039 w 5593163"/>
              <a:gd name="connsiteY872" fmla="*/ 2316226 h 4305008"/>
              <a:gd name="connsiteX873" fmla="*/ 1427533 w 5593163"/>
              <a:gd name="connsiteY873" fmla="*/ 2316289 h 4305008"/>
              <a:gd name="connsiteX874" fmla="*/ 737367 w 5593163"/>
              <a:gd name="connsiteY874" fmla="*/ 3009330 h 4305008"/>
              <a:gd name="connsiteX875" fmla="*/ 737251 w 5593163"/>
              <a:gd name="connsiteY875" fmla="*/ 3010478 h 4305008"/>
              <a:gd name="connsiteX876" fmla="*/ 721035 w 5593163"/>
              <a:gd name="connsiteY876" fmla="*/ 3012018 h 4305008"/>
              <a:gd name="connsiteX877" fmla="*/ 625608 w 5593163"/>
              <a:gd name="connsiteY877" fmla="*/ 3021080 h 4305008"/>
              <a:gd name="connsiteX878" fmla="*/ 608490 w 5593163"/>
              <a:gd name="connsiteY878" fmla="*/ 3022706 h 4305008"/>
              <a:gd name="connsiteX879" fmla="*/ 608464 w 5593163"/>
              <a:gd name="connsiteY879" fmla="*/ 3022211 h 4305008"/>
              <a:gd name="connsiteX880" fmla="*/ 607965 w 5593163"/>
              <a:gd name="connsiteY880" fmla="*/ 3022244 h 4305008"/>
              <a:gd name="connsiteX881" fmla="*/ 607372 w 5593163"/>
              <a:gd name="connsiteY881" fmla="*/ 3010804 h 4305008"/>
              <a:gd name="connsiteX882" fmla="*/ 607372 w 5593163"/>
              <a:gd name="connsiteY882" fmla="*/ 3058630 h 4305008"/>
              <a:gd name="connsiteX883" fmla="*/ 607966 w 5593163"/>
              <a:gd name="connsiteY883" fmla="*/ 3047280 h 4305008"/>
              <a:gd name="connsiteX884" fmla="*/ 608464 w 5593163"/>
              <a:gd name="connsiteY884" fmla="*/ 3047312 h 4305008"/>
              <a:gd name="connsiteX885" fmla="*/ 608490 w 5593163"/>
              <a:gd name="connsiteY885" fmla="*/ 3046822 h 4305008"/>
              <a:gd name="connsiteX886" fmla="*/ 625577 w 5593163"/>
              <a:gd name="connsiteY886" fmla="*/ 3048432 h 4305008"/>
              <a:gd name="connsiteX887" fmla="*/ 721039 w 5593163"/>
              <a:gd name="connsiteY887" fmla="*/ 3057426 h 4305008"/>
              <a:gd name="connsiteX888" fmla="*/ 737251 w 5593163"/>
              <a:gd name="connsiteY888" fmla="*/ 3058953 h 4305008"/>
              <a:gd name="connsiteX889" fmla="*/ 737368 w 5593163"/>
              <a:gd name="connsiteY889" fmla="*/ 3060092 h 4305008"/>
              <a:gd name="connsiteX890" fmla="*/ 1427534 w 5593163"/>
              <a:gd name="connsiteY890" fmla="*/ 3747690 h 4305008"/>
              <a:gd name="connsiteX891" fmla="*/ 1428040 w 5593163"/>
              <a:gd name="connsiteY891" fmla="*/ 3747753 h 4305008"/>
              <a:gd name="connsiteX892" fmla="*/ 1428580 w 5593163"/>
              <a:gd name="connsiteY892" fmla="*/ 3754390 h 4305008"/>
              <a:gd name="connsiteX893" fmla="*/ 1436044 w 5593163"/>
              <a:gd name="connsiteY893" fmla="*/ 3846121 h 4305008"/>
              <a:gd name="connsiteX894" fmla="*/ 1437415 w 5593163"/>
              <a:gd name="connsiteY894" fmla="*/ 3862969 h 4305008"/>
              <a:gd name="connsiteX895" fmla="*/ 1436822 w 5593163"/>
              <a:gd name="connsiteY895" fmla="*/ 3874319 h 4305008"/>
              <a:gd name="connsiteX896" fmla="*/ 1436323 w 5593163"/>
              <a:gd name="connsiteY896" fmla="*/ 3874286 h 4305008"/>
              <a:gd name="connsiteX897" fmla="*/ 1436297 w 5593163"/>
              <a:gd name="connsiteY897" fmla="*/ 3874777 h 4305008"/>
              <a:gd name="connsiteX898" fmla="*/ 1419178 w 5593163"/>
              <a:gd name="connsiteY898" fmla="*/ 3873164 h 4305008"/>
              <a:gd name="connsiteX899" fmla="*/ 1323752 w 5593163"/>
              <a:gd name="connsiteY899" fmla="*/ 3864173 h 4305008"/>
              <a:gd name="connsiteX900" fmla="*/ 1307535 w 5593163"/>
              <a:gd name="connsiteY900" fmla="*/ 3862645 h 4305008"/>
              <a:gd name="connsiteX901" fmla="*/ 1307419 w 5593163"/>
              <a:gd name="connsiteY901" fmla="*/ 3861506 h 4305008"/>
              <a:gd name="connsiteX902" fmla="*/ 617253 w 5593163"/>
              <a:gd name="connsiteY902" fmla="*/ 3173908 h 4305008"/>
              <a:gd name="connsiteX903" fmla="*/ 616748 w 5593163"/>
              <a:gd name="connsiteY903" fmla="*/ 3173846 h 4305008"/>
              <a:gd name="connsiteX904" fmla="*/ 616209 w 5593163"/>
              <a:gd name="connsiteY904" fmla="*/ 3167222 h 4305008"/>
              <a:gd name="connsiteX905" fmla="*/ 608742 w 5593163"/>
              <a:gd name="connsiteY905" fmla="*/ 3075472 h 4305008"/>
              <a:gd name="connsiteX906" fmla="*/ 607372 w 5593163"/>
              <a:gd name="connsiteY906" fmla="*/ 3058630 h 4305008"/>
              <a:gd name="connsiteX907" fmla="*/ 0 w 5593163"/>
              <a:gd name="connsiteY907" fmla="*/ 116373 h 4305008"/>
              <a:gd name="connsiteX908" fmla="*/ 0 w 5593163"/>
              <a:gd name="connsiteY908" fmla="*/ 0 h 4305008"/>
              <a:gd name="connsiteX909" fmla="*/ 90880 w 5593163"/>
              <a:gd name="connsiteY909" fmla="*/ 0 h 4305008"/>
              <a:gd name="connsiteX910" fmla="*/ 22652 w 5593163"/>
              <a:gd name="connsiteY910" fmla="*/ 76659 h 4305008"/>
              <a:gd name="connsiteX911" fmla="*/ 0 w 5593163"/>
              <a:gd name="connsiteY911" fmla="*/ 443121 h 4305008"/>
              <a:gd name="connsiteX912" fmla="*/ 0 w 5593163"/>
              <a:gd name="connsiteY912" fmla="*/ 311637 h 4305008"/>
              <a:gd name="connsiteX913" fmla="*/ 82171 w 5593163"/>
              <a:gd name="connsiteY913" fmla="*/ 276703 h 4305008"/>
              <a:gd name="connsiteX914" fmla="*/ 348118 w 5593163"/>
              <a:gd name="connsiteY914" fmla="*/ 44350 h 4305008"/>
              <a:gd name="connsiteX915" fmla="*/ 370347 w 5593163"/>
              <a:gd name="connsiteY915" fmla="*/ 0 h 4305008"/>
              <a:gd name="connsiteX916" fmla="*/ 518984 w 5593163"/>
              <a:gd name="connsiteY916" fmla="*/ 0 h 4305008"/>
              <a:gd name="connsiteX917" fmla="*/ 467145 w 5593163"/>
              <a:gd name="connsiteY917" fmla="*/ 95636 h 4305008"/>
              <a:gd name="connsiteX918" fmla="*/ 13323 w 5593163"/>
              <a:gd name="connsiteY918" fmla="*/ 439959 h 4305008"/>
              <a:gd name="connsiteX919" fmla="*/ 0 w 5593163"/>
              <a:gd name="connsiteY919" fmla="*/ 1070142 h 4305008"/>
              <a:gd name="connsiteX920" fmla="*/ 0 w 5593163"/>
              <a:gd name="connsiteY920" fmla="*/ 862064 h 4305008"/>
              <a:gd name="connsiteX921" fmla="*/ 31905 w 5593163"/>
              <a:gd name="connsiteY921" fmla="*/ 912052 h 4305008"/>
              <a:gd name="connsiteX922" fmla="*/ 452455 w 5593163"/>
              <a:gd name="connsiteY922" fmla="*/ 1181049 h 4305008"/>
              <a:gd name="connsiteX923" fmla="*/ 9316 w 5593163"/>
              <a:gd name="connsiteY923" fmla="*/ 665484 h 4305008"/>
              <a:gd name="connsiteX924" fmla="*/ 0 w 5593163"/>
              <a:gd name="connsiteY924" fmla="*/ 662760 h 4305008"/>
              <a:gd name="connsiteX925" fmla="*/ 0 w 5593163"/>
              <a:gd name="connsiteY925" fmla="*/ 530567 h 4305008"/>
              <a:gd name="connsiteX926" fmla="*/ 26399 w 5593163"/>
              <a:gd name="connsiteY926" fmla="*/ 537107 h 4305008"/>
              <a:gd name="connsiteX927" fmla="*/ 585941 w 5593163"/>
              <a:gd name="connsiteY927" fmla="*/ 1197788 h 4305008"/>
              <a:gd name="connsiteX928" fmla="*/ 586447 w 5593163"/>
              <a:gd name="connsiteY928" fmla="*/ 1197851 h 4305008"/>
              <a:gd name="connsiteX929" fmla="*/ 586987 w 5593163"/>
              <a:gd name="connsiteY929" fmla="*/ 1204541 h 4305008"/>
              <a:gd name="connsiteX930" fmla="*/ 594451 w 5593163"/>
              <a:gd name="connsiteY930" fmla="*/ 1296998 h 4305008"/>
              <a:gd name="connsiteX931" fmla="*/ 595822 w 5593163"/>
              <a:gd name="connsiteY931" fmla="*/ 1313979 h 4305008"/>
              <a:gd name="connsiteX932" fmla="*/ 595229 w 5593163"/>
              <a:gd name="connsiteY932" fmla="*/ 1325419 h 4305008"/>
              <a:gd name="connsiteX933" fmla="*/ 594730 w 5593163"/>
              <a:gd name="connsiteY933" fmla="*/ 1325386 h 4305008"/>
              <a:gd name="connsiteX934" fmla="*/ 594704 w 5593163"/>
              <a:gd name="connsiteY934" fmla="*/ 1325881 h 4305008"/>
              <a:gd name="connsiteX935" fmla="*/ 577585 w 5593163"/>
              <a:gd name="connsiteY935" fmla="*/ 1324255 h 4305008"/>
              <a:gd name="connsiteX936" fmla="*/ 482159 w 5593163"/>
              <a:gd name="connsiteY936" fmla="*/ 1315193 h 4305008"/>
              <a:gd name="connsiteX937" fmla="*/ 465942 w 5593163"/>
              <a:gd name="connsiteY937" fmla="*/ 1313653 h 4305008"/>
              <a:gd name="connsiteX938" fmla="*/ 465826 w 5593163"/>
              <a:gd name="connsiteY938" fmla="*/ 1312505 h 4305008"/>
              <a:gd name="connsiteX939" fmla="*/ 5028 w 5593163"/>
              <a:gd name="connsiteY939" fmla="*/ 1076034 h 4305008"/>
              <a:gd name="connsiteX940" fmla="*/ 0 w 5593163"/>
              <a:gd name="connsiteY940" fmla="*/ 2139063 h 4305008"/>
              <a:gd name="connsiteX941" fmla="*/ 0 w 5593163"/>
              <a:gd name="connsiteY941" fmla="*/ 2007909 h 4305008"/>
              <a:gd name="connsiteX942" fmla="*/ 9314 w 5593163"/>
              <a:gd name="connsiteY942" fmla="*/ 2005207 h 4305008"/>
              <a:gd name="connsiteX943" fmla="*/ 452453 w 5593163"/>
              <a:gd name="connsiteY943" fmla="*/ 1493690 h 4305008"/>
              <a:gd name="connsiteX944" fmla="*/ 31903 w 5593163"/>
              <a:gd name="connsiteY944" fmla="*/ 1760575 h 4305008"/>
              <a:gd name="connsiteX945" fmla="*/ 0 w 5593163"/>
              <a:gd name="connsiteY945" fmla="*/ 1810167 h 4305008"/>
              <a:gd name="connsiteX946" fmla="*/ 0 w 5593163"/>
              <a:gd name="connsiteY946" fmla="*/ 1603724 h 4305008"/>
              <a:gd name="connsiteX947" fmla="*/ 5025 w 5593163"/>
              <a:gd name="connsiteY947" fmla="*/ 1597880 h 4305008"/>
              <a:gd name="connsiteX948" fmla="*/ 465823 w 5593163"/>
              <a:gd name="connsiteY948" fmla="*/ 1363267 h 4305008"/>
              <a:gd name="connsiteX949" fmla="*/ 465940 w 5593163"/>
              <a:gd name="connsiteY949" fmla="*/ 1362128 h 4305008"/>
              <a:gd name="connsiteX950" fmla="*/ 482153 w 5593163"/>
              <a:gd name="connsiteY950" fmla="*/ 1360601 h 4305008"/>
              <a:gd name="connsiteX951" fmla="*/ 577614 w 5593163"/>
              <a:gd name="connsiteY951" fmla="*/ 1351607 h 4305008"/>
              <a:gd name="connsiteX952" fmla="*/ 594702 w 5593163"/>
              <a:gd name="connsiteY952" fmla="*/ 1349997 h 4305008"/>
              <a:gd name="connsiteX953" fmla="*/ 594728 w 5593163"/>
              <a:gd name="connsiteY953" fmla="*/ 1350487 h 4305008"/>
              <a:gd name="connsiteX954" fmla="*/ 595226 w 5593163"/>
              <a:gd name="connsiteY954" fmla="*/ 1350455 h 4305008"/>
              <a:gd name="connsiteX955" fmla="*/ 595820 w 5593163"/>
              <a:gd name="connsiteY955" fmla="*/ 1361805 h 4305008"/>
              <a:gd name="connsiteX956" fmla="*/ 594449 w 5593163"/>
              <a:gd name="connsiteY956" fmla="*/ 1378647 h 4305008"/>
              <a:gd name="connsiteX957" fmla="*/ 586982 w 5593163"/>
              <a:gd name="connsiteY957" fmla="*/ 1470397 h 4305008"/>
              <a:gd name="connsiteX958" fmla="*/ 586444 w 5593163"/>
              <a:gd name="connsiteY958" fmla="*/ 1477021 h 4305008"/>
              <a:gd name="connsiteX959" fmla="*/ 585938 w 5593163"/>
              <a:gd name="connsiteY959" fmla="*/ 1477083 h 4305008"/>
              <a:gd name="connsiteX960" fmla="*/ 26396 w 5593163"/>
              <a:gd name="connsiteY960" fmla="*/ 2132575 h 4305008"/>
              <a:gd name="connsiteX961" fmla="*/ 0 w 5593163"/>
              <a:gd name="connsiteY961" fmla="*/ 2766967 h 4305008"/>
              <a:gd name="connsiteX962" fmla="*/ 0 w 5593163"/>
              <a:gd name="connsiteY962" fmla="*/ 2558889 h 4305008"/>
              <a:gd name="connsiteX963" fmla="*/ 31905 w 5593163"/>
              <a:gd name="connsiteY963" fmla="*/ 2608877 h 4305008"/>
              <a:gd name="connsiteX964" fmla="*/ 452455 w 5593163"/>
              <a:gd name="connsiteY964" fmla="*/ 2877874 h 4305008"/>
              <a:gd name="connsiteX965" fmla="*/ 9316 w 5593163"/>
              <a:gd name="connsiteY965" fmla="*/ 2362309 h 4305008"/>
              <a:gd name="connsiteX966" fmla="*/ 0 w 5593163"/>
              <a:gd name="connsiteY966" fmla="*/ 2359585 h 4305008"/>
              <a:gd name="connsiteX967" fmla="*/ 0 w 5593163"/>
              <a:gd name="connsiteY967" fmla="*/ 2227392 h 4305008"/>
              <a:gd name="connsiteX968" fmla="*/ 26399 w 5593163"/>
              <a:gd name="connsiteY968" fmla="*/ 2233932 h 4305008"/>
              <a:gd name="connsiteX969" fmla="*/ 585941 w 5593163"/>
              <a:gd name="connsiteY969" fmla="*/ 2894613 h 4305008"/>
              <a:gd name="connsiteX970" fmla="*/ 586447 w 5593163"/>
              <a:gd name="connsiteY970" fmla="*/ 2894676 h 4305008"/>
              <a:gd name="connsiteX971" fmla="*/ 586987 w 5593163"/>
              <a:gd name="connsiteY971" fmla="*/ 2901366 h 4305008"/>
              <a:gd name="connsiteX972" fmla="*/ 594451 w 5593163"/>
              <a:gd name="connsiteY972" fmla="*/ 2993823 h 4305008"/>
              <a:gd name="connsiteX973" fmla="*/ 595822 w 5593163"/>
              <a:gd name="connsiteY973" fmla="*/ 3010804 h 4305008"/>
              <a:gd name="connsiteX974" fmla="*/ 595229 w 5593163"/>
              <a:gd name="connsiteY974" fmla="*/ 3022244 h 4305008"/>
              <a:gd name="connsiteX975" fmla="*/ 594730 w 5593163"/>
              <a:gd name="connsiteY975" fmla="*/ 3022211 h 4305008"/>
              <a:gd name="connsiteX976" fmla="*/ 594704 w 5593163"/>
              <a:gd name="connsiteY976" fmla="*/ 3022706 h 4305008"/>
              <a:gd name="connsiteX977" fmla="*/ 577585 w 5593163"/>
              <a:gd name="connsiteY977" fmla="*/ 3021080 h 4305008"/>
              <a:gd name="connsiteX978" fmla="*/ 482159 w 5593163"/>
              <a:gd name="connsiteY978" fmla="*/ 3012018 h 4305008"/>
              <a:gd name="connsiteX979" fmla="*/ 465942 w 5593163"/>
              <a:gd name="connsiteY979" fmla="*/ 3010478 h 4305008"/>
              <a:gd name="connsiteX980" fmla="*/ 465826 w 5593163"/>
              <a:gd name="connsiteY980" fmla="*/ 3009330 h 4305008"/>
              <a:gd name="connsiteX981" fmla="*/ 5028 w 5593163"/>
              <a:gd name="connsiteY981" fmla="*/ 2772859 h 4305008"/>
              <a:gd name="connsiteX982" fmla="*/ 0 w 5593163"/>
              <a:gd name="connsiteY982" fmla="*/ 3835888 h 4305008"/>
              <a:gd name="connsiteX983" fmla="*/ 0 w 5593163"/>
              <a:gd name="connsiteY983" fmla="*/ 3704734 h 4305008"/>
              <a:gd name="connsiteX984" fmla="*/ 9314 w 5593163"/>
              <a:gd name="connsiteY984" fmla="*/ 3702032 h 4305008"/>
              <a:gd name="connsiteX985" fmla="*/ 452453 w 5593163"/>
              <a:gd name="connsiteY985" fmla="*/ 3190516 h 4305008"/>
              <a:gd name="connsiteX986" fmla="*/ 31903 w 5593163"/>
              <a:gd name="connsiteY986" fmla="*/ 3457400 h 4305008"/>
              <a:gd name="connsiteX987" fmla="*/ 0 w 5593163"/>
              <a:gd name="connsiteY987" fmla="*/ 3506992 h 4305008"/>
              <a:gd name="connsiteX988" fmla="*/ 0 w 5593163"/>
              <a:gd name="connsiteY988" fmla="*/ 3300549 h 4305008"/>
              <a:gd name="connsiteX989" fmla="*/ 5025 w 5593163"/>
              <a:gd name="connsiteY989" fmla="*/ 3294705 h 4305008"/>
              <a:gd name="connsiteX990" fmla="*/ 465823 w 5593163"/>
              <a:gd name="connsiteY990" fmla="*/ 3060092 h 4305008"/>
              <a:gd name="connsiteX991" fmla="*/ 465940 w 5593163"/>
              <a:gd name="connsiteY991" fmla="*/ 3058953 h 4305008"/>
              <a:gd name="connsiteX992" fmla="*/ 482153 w 5593163"/>
              <a:gd name="connsiteY992" fmla="*/ 3057426 h 4305008"/>
              <a:gd name="connsiteX993" fmla="*/ 577614 w 5593163"/>
              <a:gd name="connsiteY993" fmla="*/ 3048432 h 4305008"/>
              <a:gd name="connsiteX994" fmla="*/ 594702 w 5593163"/>
              <a:gd name="connsiteY994" fmla="*/ 3046822 h 4305008"/>
              <a:gd name="connsiteX995" fmla="*/ 594728 w 5593163"/>
              <a:gd name="connsiteY995" fmla="*/ 3047312 h 4305008"/>
              <a:gd name="connsiteX996" fmla="*/ 595226 w 5593163"/>
              <a:gd name="connsiteY996" fmla="*/ 3047280 h 4305008"/>
              <a:gd name="connsiteX997" fmla="*/ 595820 w 5593163"/>
              <a:gd name="connsiteY997" fmla="*/ 3058630 h 4305008"/>
              <a:gd name="connsiteX998" fmla="*/ 594449 w 5593163"/>
              <a:gd name="connsiteY998" fmla="*/ 3075472 h 4305008"/>
              <a:gd name="connsiteX999" fmla="*/ 586982 w 5593163"/>
              <a:gd name="connsiteY999" fmla="*/ 3167222 h 4305008"/>
              <a:gd name="connsiteX1000" fmla="*/ 586444 w 5593163"/>
              <a:gd name="connsiteY1000" fmla="*/ 3173846 h 4305008"/>
              <a:gd name="connsiteX1001" fmla="*/ 585938 w 5593163"/>
              <a:gd name="connsiteY1001" fmla="*/ 3173908 h 4305008"/>
              <a:gd name="connsiteX1002" fmla="*/ 26396 w 5593163"/>
              <a:gd name="connsiteY1002" fmla="*/ 3829400 h 4305008"/>
              <a:gd name="connsiteX1003" fmla="*/ 0 w 5593163"/>
              <a:gd name="connsiteY1003" fmla="*/ 4056079 h 4305008"/>
              <a:gd name="connsiteX1004" fmla="*/ 0 w 5593163"/>
              <a:gd name="connsiteY1004" fmla="*/ 3923091 h 4305008"/>
              <a:gd name="connsiteX1005" fmla="*/ 9850 w 5593163"/>
              <a:gd name="connsiteY1005" fmla="*/ 3925425 h 4305008"/>
              <a:gd name="connsiteX1006" fmla="*/ 456028 w 5593163"/>
              <a:gd name="connsiteY1006" fmla="*/ 4255797 h 4305008"/>
              <a:gd name="connsiteX1007" fmla="*/ 484473 w 5593163"/>
              <a:gd name="connsiteY1007" fmla="*/ 4305008 h 4305008"/>
              <a:gd name="connsiteX1008" fmla="*/ 333423 w 5593163"/>
              <a:gd name="connsiteY1008" fmla="*/ 4305008 h 4305008"/>
              <a:gd name="connsiteX1009" fmla="*/ 281300 w 5593163"/>
              <a:gd name="connsiteY1009" fmla="*/ 4241205 h 4305008"/>
              <a:gd name="connsiteX1010" fmla="*/ 75476 w 5593163"/>
              <a:gd name="connsiteY1010" fmla="*/ 4087725 h 4305008"/>
              <a:gd name="connsiteX1011" fmla="*/ 0 w 5593163"/>
              <a:gd name="connsiteY1011" fmla="*/ 4305008 h 4305008"/>
              <a:gd name="connsiteX1012" fmla="*/ 0 w 5593163"/>
              <a:gd name="connsiteY1012" fmla="*/ 4256099 h 4305008"/>
              <a:gd name="connsiteX1013" fmla="*/ 8327 w 5593163"/>
              <a:gd name="connsiteY1013" fmla="*/ 4271827 h 4305008"/>
              <a:gd name="connsiteX1014" fmla="*/ 35009 w 5593163"/>
              <a:gd name="connsiteY1014" fmla="*/ 4305008 h 43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</a:cxnLst>
            <a:rect l="l" t="t" r="r" b="b"/>
            <a:pathLst>
              <a:path w="5593163" h="4305008">
                <a:moveTo>
                  <a:pt x="4985599" y="636203"/>
                </a:moveTo>
                <a:cubicBezTo>
                  <a:pt x="5038875" y="907109"/>
                  <a:pt x="5253718" y="1121906"/>
                  <a:pt x="5528908" y="1181049"/>
                </a:cubicBezTo>
                <a:cubicBezTo>
                  <a:pt x="5475633" y="910143"/>
                  <a:pt x="5260789" y="695346"/>
                  <a:pt x="4985599" y="636203"/>
                </a:cubicBezTo>
                <a:close/>
                <a:moveTo>
                  <a:pt x="4985599" y="2333028"/>
                </a:moveTo>
                <a:cubicBezTo>
                  <a:pt x="5038875" y="2603934"/>
                  <a:pt x="5253718" y="2818731"/>
                  <a:pt x="5528908" y="2877874"/>
                </a:cubicBezTo>
                <a:cubicBezTo>
                  <a:pt x="5475633" y="2606968"/>
                  <a:pt x="5260789" y="2392171"/>
                  <a:pt x="4985599" y="2333028"/>
                </a:cubicBezTo>
                <a:close/>
                <a:moveTo>
                  <a:pt x="4985597" y="2034258"/>
                </a:moveTo>
                <a:cubicBezTo>
                  <a:pt x="5260787" y="1975579"/>
                  <a:pt x="5475630" y="1762469"/>
                  <a:pt x="5528906" y="1493690"/>
                </a:cubicBezTo>
                <a:cubicBezTo>
                  <a:pt x="5253716" y="1552369"/>
                  <a:pt x="5038872" y="1765479"/>
                  <a:pt x="4985597" y="2034258"/>
                </a:cubicBezTo>
                <a:close/>
                <a:moveTo>
                  <a:pt x="4985597" y="3731083"/>
                </a:moveTo>
                <a:cubicBezTo>
                  <a:pt x="5260787" y="3672404"/>
                  <a:pt x="5475630" y="3459294"/>
                  <a:pt x="5528906" y="3190516"/>
                </a:cubicBezTo>
                <a:cubicBezTo>
                  <a:pt x="5253716" y="3249194"/>
                  <a:pt x="5038872" y="3462304"/>
                  <a:pt x="4985597" y="3731083"/>
                </a:cubicBezTo>
                <a:close/>
                <a:moveTo>
                  <a:pt x="4842232" y="503273"/>
                </a:moveTo>
                <a:lnTo>
                  <a:pt x="4842826" y="491833"/>
                </a:lnTo>
                <a:lnTo>
                  <a:pt x="4843324" y="491866"/>
                </a:lnTo>
                <a:lnTo>
                  <a:pt x="4843350" y="491372"/>
                </a:lnTo>
                <a:lnTo>
                  <a:pt x="4860437" y="492995"/>
                </a:lnTo>
                <a:cubicBezTo>
                  <a:pt x="4892823" y="493522"/>
                  <a:pt x="4924716" y="496503"/>
                  <a:pt x="4955899" y="502060"/>
                </a:cubicBezTo>
                <a:cubicBezTo>
                  <a:pt x="4961475" y="501641"/>
                  <a:pt x="4966803" y="502589"/>
                  <a:pt x="4972112" y="503599"/>
                </a:cubicBezTo>
                <a:lnTo>
                  <a:pt x="4972229" y="504747"/>
                </a:lnTo>
                <a:cubicBezTo>
                  <a:pt x="5241367" y="549296"/>
                  <a:pt x="5466735" y="718370"/>
                  <a:pt x="5583809" y="948988"/>
                </a:cubicBezTo>
                <a:lnTo>
                  <a:pt x="5593163" y="971822"/>
                </a:lnTo>
                <a:lnTo>
                  <a:pt x="5593163" y="1318474"/>
                </a:lnTo>
                <a:lnTo>
                  <a:pt x="5558612" y="1315193"/>
                </a:lnTo>
                <a:cubicBezTo>
                  <a:pt x="5553035" y="1315612"/>
                  <a:pt x="5547706" y="1314664"/>
                  <a:pt x="5542395" y="1313653"/>
                </a:cubicBezTo>
                <a:lnTo>
                  <a:pt x="5542279" y="1312505"/>
                </a:lnTo>
                <a:cubicBezTo>
                  <a:pt x="5183428" y="1253106"/>
                  <a:pt x="4902389" y="972329"/>
                  <a:pt x="4852114" y="619464"/>
                </a:cubicBezTo>
                <a:cubicBezTo>
                  <a:pt x="4851946" y="619411"/>
                  <a:pt x="4851778" y="619406"/>
                  <a:pt x="4851608" y="619401"/>
                </a:cubicBezTo>
                <a:lnTo>
                  <a:pt x="4851070" y="612725"/>
                </a:lnTo>
                <a:cubicBezTo>
                  <a:pt x="4846011" y="582475"/>
                  <a:pt x="4843560" y="551584"/>
                  <a:pt x="4843603" y="520249"/>
                </a:cubicBezTo>
                <a:cubicBezTo>
                  <a:pt x="4842291" y="514621"/>
                  <a:pt x="4842232" y="508954"/>
                  <a:pt x="4842232" y="503273"/>
                </a:cubicBezTo>
                <a:close/>
                <a:moveTo>
                  <a:pt x="4842232" y="2200098"/>
                </a:moveTo>
                <a:lnTo>
                  <a:pt x="4842826" y="2188658"/>
                </a:lnTo>
                <a:lnTo>
                  <a:pt x="4843324" y="2188691"/>
                </a:lnTo>
                <a:lnTo>
                  <a:pt x="4843350" y="2188197"/>
                </a:lnTo>
                <a:lnTo>
                  <a:pt x="4860437" y="2189820"/>
                </a:lnTo>
                <a:cubicBezTo>
                  <a:pt x="4892823" y="2190347"/>
                  <a:pt x="4924716" y="2193328"/>
                  <a:pt x="4955899" y="2198885"/>
                </a:cubicBezTo>
                <a:cubicBezTo>
                  <a:pt x="4961475" y="2198466"/>
                  <a:pt x="4966803" y="2199414"/>
                  <a:pt x="4972112" y="2200424"/>
                </a:cubicBezTo>
                <a:lnTo>
                  <a:pt x="4972229" y="2201572"/>
                </a:lnTo>
                <a:cubicBezTo>
                  <a:pt x="5241367" y="2246121"/>
                  <a:pt x="5466735" y="2415195"/>
                  <a:pt x="5583809" y="2645813"/>
                </a:cubicBezTo>
                <a:lnTo>
                  <a:pt x="5593163" y="2668647"/>
                </a:lnTo>
                <a:lnTo>
                  <a:pt x="5593163" y="3015299"/>
                </a:lnTo>
                <a:lnTo>
                  <a:pt x="5558612" y="3012018"/>
                </a:lnTo>
                <a:cubicBezTo>
                  <a:pt x="5553035" y="3012437"/>
                  <a:pt x="5547706" y="3011489"/>
                  <a:pt x="5542395" y="3010478"/>
                </a:cubicBezTo>
                <a:lnTo>
                  <a:pt x="5542279" y="3009330"/>
                </a:lnTo>
                <a:cubicBezTo>
                  <a:pt x="5183428" y="2949931"/>
                  <a:pt x="4902389" y="2669154"/>
                  <a:pt x="4852114" y="2316289"/>
                </a:cubicBezTo>
                <a:cubicBezTo>
                  <a:pt x="4851946" y="2316236"/>
                  <a:pt x="4851778" y="2316231"/>
                  <a:pt x="4851608" y="2316226"/>
                </a:cubicBezTo>
                <a:lnTo>
                  <a:pt x="4851070" y="2309550"/>
                </a:lnTo>
                <a:cubicBezTo>
                  <a:pt x="4846011" y="2279300"/>
                  <a:pt x="4843560" y="2248409"/>
                  <a:pt x="4843603" y="2217074"/>
                </a:cubicBezTo>
                <a:cubicBezTo>
                  <a:pt x="4842291" y="2211446"/>
                  <a:pt x="4842232" y="2205779"/>
                  <a:pt x="4842232" y="2200098"/>
                </a:cubicBezTo>
                <a:close/>
                <a:moveTo>
                  <a:pt x="4842232" y="3896923"/>
                </a:moveTo>
                <a:lnTo>
                  <a:pt x="4842826" y="3885483"/>
                </a:lnTo>
                <a:lnTo>
                  <a:pt x="4843324" y="3885516"/>
                </a:lnTo>
                <a:lnTo>
                  <a:pt x="4843350" y="3885022"/>
                </a:lnTo>
                <a:lnTo>
                  <a:pt x="4860437" y="3886645"/>
                </a:lnTo>
                <a:cubicBezTo>
                  <a:pt x="4892823" y="3887172"/>
                  <a:pt x="4924716" y="3890153"/>
                  <a:pt x="4955899" y="3895710"/>
                </a:cubicBezTo>
                <a:cubicBezTo>
                  <a:pt x="4961475" y="3895291"/>
                  <a:pt x="4966803" y="3896239"/>
                  <a:pt x="4972112" y="3897249"/>
                </a:cubicBezTo>
                <a:lnTo>
                  <a:pt x="4972229" y="3898397"/>
                </a:lnTo>
                <a:cubicBezTo>
                  <a:pt x="5206288" y="3937139"/>
                  <a:pt x="5407245" y="4070062"/>
                  <a:pt x="5532481" y="4255797"/>
                </a:cubicBezTo>
                <a:lnTo>
                  <a:pt x="5560926" y="4305008"/>
                </a:lnTo>
                <a:lnTo>
                  <a:pt x="5409877" y="4305008"/>
                </a:lnTo>
                <a:lnTo>
                  <a:pt x="5357754" y="4241205"/>
                </a:lnTo>
                <a:cubicBezTo>
                  <a:pt x="5261058" y="4136681"/>
                  <a:pt x="5131850" y="4061285"/>
                  <a:pt x="4985599" y="4029853"/>
                </a:cubicBezTo>
                <a:cubicBezTo>
                  <a:pt x="5002846" y="4117553"/>
                  <a:pt x="5037026" y="4199373"/>
                  <a:pt x="5084780" y="4271827"/>
                </a:cubicBezTo>
                <a:lnTo>
                  <a:pt x="5111462" y="4305008"/>
                </a:lnTo>
                <a:lnTo>
                  <a:pt x="4957353" y="4305008"/>
                </a:lnTo>
                <a:lnTo>
                  <a:pt x="4927231" y="4254710"/>
                </a:lnTo>
                <a:cubicBezTo>
                  <a:pt x="4890029" y="4179889"/>
                  <a:pt x="4864297" y="4098618"/>
                  <a:pt x="4852114" y="4013114"/>
                </a:cubicBezTo>
                <a:cubicBezTo>
                  <a:pt x="4851946" y="4013061"/>
                  <a:pt x="4851778" y="4013056"/>
                  <a:pt x="4851608" y="4013051"/>
                </a:cubicBezTo>
                <a:lnTo>
                  <a:pt x="4851070" y="4006375"/>
                </a:lnTo>
                <a:cubicBezTo>
                  <a:pt x="4846011" y="3976125"/>
                  <a:pt x="4843560" y="3945234"/>
                  <a:pt x="4843603" y="3913899"/>
                </a:cubicBezTo>
                <a:cubicBezTo>
                  <a:pt x="4842291" y="3908271"/>
                  <a:pt x="4842232" y="3902604"/>
                  <a:pt x="4842232" y="3896923"/>
                </a:cubicBezTo>
                <a:close/>
                <a:moveTo>
                  <a:pt x="4842230" y="469318"/>
                </a:moveTo>
                <a:cubicBezTo>
                  <a:pt x="4842230" y="463681"/>
                  <a:pt x="4842289" y="458057"/>
                  <a:pt x="4843601" y="452471"/>
                </a:cubicBezTo>
                <a:cubicBezTo>
                  <a:pt x="4843558" y="421389"/>
                  <a:pt x="4846008" y="390746"/>
                  <a:pt x="4851065" y="360740"/>
                </a:cubicBezTo>
                <a:lnTo>
                  <a:pt x="4851605" y="354103"/>
                </a:lnTo>
                <a:cubicBezTo>
                  <a:pt x="4851774" y="354098"/>
                  <a:pt x="4851943" y="354093"/>
                  <a:pt x="4852110" y="354040"/>
                </a:cubicBezTo>
                <a:cubicBezTo>
                  <a:pt x="4865262" y="262463"/>
                  <a:pt x="4894203" y="175780"/>
                  <a:pt x="4936323" y="96778"/>
                </a:cubicBezTo>
                <a:lnTo>
                  <a:pt x="4998957" y="0"/>
                </a:lnTo>
                <a:lnTo>
                  <a:pt x="5167333" y="0"/>
                </a:lnTo>
                <a:lnTo>
                  <a:pt x="5099105" y="76659"/>
                </a:lnTo>
                <a:cubicBezTo>
                  <a:pt x="5043838" y="153496"/>
                  <a:pt x="5004523" y="241952"/>
                  <a:pt x="4985597" y="337433"/>
                </a:cubicBezTo>
                <a:cubicBezTo>
                  <a:pt x="5168636" y="298404"/>
                  <a:pt x="5324978" y="191052"/>
                  <a:pt x="5424571" y="44350"/>
                </a:cubicBezTo>
                <a:lnTo>
                  <a:pt x="5446799" y="0"/>
                </a:lnTo>
                <a:lnTo>
                  <a:pt x="5593163" y="0"/>
                </a:lnTo>
                <a:lnTo>
                  <a:pt x="5593163" y="4197"/>
                </a:lnTo>
                <a:lnTo>
                  <a:pt x="5543598" y="95636"/>
                </a:lnTo>
                <a:cubicBezTo>
                  <a:pt x="5419825" y="289169"/>
                  <a:pt x="5213633" y="428211"/>
                  <a:pt x="4972226" y="467856"/>
                </a:cubicBezTo>
                <a:lnTo>
                  <a:pt x="4972110" y="468995"/>
                </a:lnTo>
                <a:cubicBezTo>
                  <a:pt x="4966799" y="469998"/>
                  <a:pt x="4961470" y="470939"/>
                  <a:pt x="4955893" y="470523"/>
                </a:cubicBezTo>
                <a:cubicBezTo>
                  <a:pt x="4924721" y="476033"/>
                  <a:pt x="4892841" y="478991"/>
                  <a:pt x="4860466" y="479514"/>
                </a:cubicBezTo>
                <a:lnTo>
                  <a:pt x="4843348" y="481127"/>
                </a:lnTo>
                <a:lnTo>
                  <a:pt x="4843322" y="480636"/>
                </a:lnTo>
                <a:lnTo>
                  <a:pt x="4842823" y="480669"/>
                </a:lnTo>
                <a:cubicBezTo>
                  <a:pt x="4842257" y="476896"/>
                  <a:pt x="4842230" y="473110"/>
                  <a:pt x="4842230" y="469318"/>
                </a:cubicBezTo>
                <a:close/>
                <a:moveTo>
                  <a:pt x="4842230" y="2166144"/>
                </a:moveTo>
                <a:cubicBezTo>
                  <a:pt x="4842230" y="2160506"/>
                  <a:pt x="4842289" y="2154882"/>
                  <a:pt x="4843601" y="2149296"/>
                </a:cubicBezTo>
                <a:cubicBezTo>
                  <a:pt x="4843558" y="2118214"/>
                  <a:pt x="4846008" y="2087572"/>
                  <a:pt x="4851065" y="2057565"/>
                </a:cubicBezTo>
                <a:lnTo>
                  <a:pt x="4851605" y="2050928"/>
                </a:lnTo>
                <a:cubicBezTo>
                  <a:pt x="4851774" y="2050923"/>
                  <a:pt x="4851943" y="2050918"/>
                  <a:pt x="4852110" y="2050865"/>
                </a:cubicBezTo>
                <a:cubicBezTo>
                  <a:pt x="4902387" y="1700770"/>
                  <a:pt x="5183426" y="1422199"/>
                  <a:pt x="5542276" y="1363267"/>
                </a:cubicBezTo>
                <a:lnTo>
                  <a:pt x="5542393" y="1362128"/>
                </a:lnTo>
                <a:cubicBezTo>
                  <a:pt x="5547702" y="1361126"/>
                  <a:pt x="5553030" y="1360185"/>
                  <a:pt x="5558606" y="1360601"/>
                </a:cubicBezTo>
                <a:lnTo>
                  <a:pt x="5593163" y="1357345"/>
                </a:lnTo>
                <a:lnTo>
                  <a:pt x="5593163" y="1701268"/>
                </a:lnTo>
                <a:lnTo>
                  <a:pt x="5583807" y="1723929"/>
                </a:lnTo>
                <a:cubicBezTo>
                  <a:pt x="5466733" y="1952736"/>
                  <a:pt x="5241364" y="2120482"/>
                  <a:pt x="4972226" y="2164681"/>
                </a:cubicBezTo>
                <a:lnTo>
                  <a:pt x="4972110" y="2165820"/>
                </a:lnTo>
                <a:cubicBezTo>
                  <a:pt x="4966799" y="2166823"/>
                  <a:pt x="4961470" y="2167764"/>
                  <a:pt x="4955893" y="2167348"/>
                </a:cubicBezTo>
                <a:cubicBezTo>
                  <a:pt x="4924721" y="2172858"/>
                  <a:pt x="4892841" y="2175816"/>
                  <a:pt x="4860466" y="2176339"/>
                </a:cubicBezTo>
                <a:lnTo>
                  <a:pt x="4843348" y="2177952"/>
                </a:lnTo>
                <a:lnTo>
                  <a:pt x="4843322" y="2177461"/>
                </a:lnTo>
                <a:lnTo>
                  <a:pt x="4842823" y="2177494"/>
                </a:lnTo>
                <a:cubicBezTo>
                  <a:pt x="4842257" y="2173722"/>
                  <a:pt x="4842230" y="2169936"/>
                  <a:pt x="4842230" y="2166144"/>
                </a:cubicBezTo>
                <a:close/>
                <a:moveTo>
                  <a:pt x="4842230" y="3862969"/>
                </a:moveTo>
                <a:cubicBezTo>
                  <a:pt x="4842230" y="3857331"/>
                  <a:pt x="4842289" y="3851707"/>
                  <a:pt x="4843601" y="3846121"/>
                </a:cubicBezTo>
                <a:cubicBezTo>
                  <a:pt x="4843558" y="3815039"/>
                  <a:pt x="4846008" y="3784397"/>
                  <a:pt x="4851065" y="3754390"/>
                </a:cubicBezTo>
                <a:lnTo>
                  <a:pt x="4851605" y="3747753"/>
                </a:lnTo>
                <a:cubicBezTo>
                  <a:pt x="4851774" y="3747748"/>
                  <a:pt x="4851943" y="3747743"/>
                  <a:pt x="4852110" y="3747690"/>
                </a:cubicBezTo>
                <a:cubicBezTo>
                  <a:pt x="4902387" y="3397595"/>
                  <a:pt x="5183426" y="3119024"/>
                  <a:pt x="5542276" y="3060092"/>
                </a:cubicBezTo>
                <a:lnTo>
                  <a:pt x="5542393" y="3058953"/>
                </a:lnTo>
                <a:cubicBezTo>
                  <a:pt x="5547702" y="3057951"/>
                  <a:pt x="5553030" y="3057010"/>
                  <a:pt x="5558606" y="3057426"/>
                </a:cubicBezTo>
                <a:lnTo>
                  <a:pt x="5593163" y="3054170"/>
                </a:lnTo>
                <a:lnTo>
                  <a:pt x="5593163" y="3398093"/>
                </a:lnTo>
                <a:lnTo>
                  <a:pt x="5583807" y="3420754"/>
                </a:lnTo>
                <a:cubicBezTo>
                  <a:pt x="5466733" y="3649560"/>
                  <a:pt x="5241364" y="3817307"/>
                  <a:pt x="4972226" y="3861506"/>
                </a:cubicBezTo>
                <a:lnTo>
                  <a:pt x="4972110" y="3862645"/>
                </a:lnTo>
                <a:cubicBezTo>
                  <a:pt x="4966799" y="3863648"/>
                  <a:pt x="4961470" y="3864589"/>
                  <a:pt x="4955893" y="3864173"/>
                </a:cubicBezTo>
                <a:cubicBezTo>
                  <a:pt x="4924721" y="3869683"/>
                  <a:pt x="4892841" y="3872641"/>
                  <a:pt x="4860466" y="3873164"/>
                </a:cubicBezTo>
                <a:lnTo>
                  <a:pt x="4843348" y="3874777"/>
                </a:lnTo>
                <a:lnTo>
                  <a:pt x="4843322" y="3874286"/>
                </a:lnTo>
                <a:lnTo>
                  <a:pt x="4842823" y="3874319"/>
                </a:lnTo>
                <a:cubicBezTo>
                  <a:pt x="4842257" y="3870547"/>
                  <a:pt x="4842230" y="3866761"/>
                  <a:pt x="4842230" y="3862969"/>
                </a:cubicBezTo>
                <a:close/>
                <a:moveTo>
                  <a:pt x="4135041" y="1181049"/>
                </a:moveTo>
                <a:cubicBezTo>
                  <a:pt x="4410231" y="1121906"/>
                  <a:pt x="4625074" y="907109"/>
                  <a:pt x="4678350" y="636203"/>
                </a:cubicBezTo>
                <a:cubicBezTo>
                  <a:pt x="4403160" y="695346"/>
                  <a:pt x="4188316" y="910143"/>
                  <a:pt x="4135041" y="1181049"/>
                </a:cubicBezTo>
                <a:close/>
                <a:moveTo>
                  <a:pt x="4135041" y="1493690"/>
                </a:moveTo>
                <a:cubicBezTo>
                  <a:pt x="4188317" y="1762469"/>
                  <a:pt x="4403160" y="1975579"/>
                  <a:pt x="4678350" y="2034258"/>
                </a:cubicBezTo>
                <a:cubicBezTo>
                  <a:pt x="4625075" y="1765479"/>
                  <a:pt x="4410231" y="1552369"/>
                  <a:pt x="4135041" y="1493690"/>
                </a:cubicBezTo>
                <a:close/>
                <a:moveTo>
                  <a:pt x="4135041" y="2877874"/>
                </a:moveTo>
                <a:cubicBezTo>
                  <a:pt x="4410231" y="2818731"/>
                  <a:pt x="4625074" y="2603934"/>
                  <a:pt x="4678350" y="2333028"/>
                </a:cubicBezTo>
                <a:cubicBezTo>
                  <a:pt x="4403160" y="2392171"/>
                  <a:pt x="4188316" y="2606968"/>
                  <a:pt x="4135041" y="2877874"/>
                </a:cubicBezTo>
                <a:close/>
                <a:moveTo>
                  <a:pt x="4135041" y="3190516"/>
                </a:moveTo>
                <a:cubicBezTo>
                  <a:pt x="4188317" y="3459294"/>
                  <a:pt x="4403160" y="3672404"/>
                  <a:pt x="4678350" y="3731083"/>
                </a:cubicBezTo>
                <a:cubicBezTo>
                  <a:pt x="4625075" y="3462304"/>
                  <a:pt x="4410231" y="3249194"/>
                  <a:pt x="4135041" y="3190516"/>
                </a:cubicBezTo>
                <a:close/>
                <a:moveTo>
                  <a:pt x="4103022" y="4305008"/>
                </a:moveTo>
                <a:lnTo>
                  <a:pt x="4131467" y="4255797"/>
                </a:lnTo>
                <a:cubicBezTo>
                  <a:pt x="4256704" y="4070062"/>
                  <a:pt x="4457661" y="3937139"/>
                  <a:pt x="4691720" y="3898397"/>
                </a:cubicBezTo>
                <a:lnTo>
                  <a:pt x="4691837" y="3897249"/>
                </a:lnTo>
                <a:cubicBezTo>
                  <a:pt x="4697146" y="3896239"/>
                  <a:pt x="4702474" y="3895291"/>
                  <a:pt x="4708050" y="3895710"/>
                </a:cubicBezTo>
                <a:cubicBezTo>
                  <a:pt x="4739233" y="3890153"/>
                  <a:pt x="4771126" y="3887172"/>
                  <a:pt x="4803512" y="3886645"/>
                </a:cubicBezTo>
                <a:lnTo>
                  <a:pt x="4820599" y="3885022"/>
                </a:lnTo>
                <a:lnTo>
                  <a:pt x="4820625" y="3885516"/>
                </a:lnTo>
                <a:lnTo>
                  <a:pt x="4821123" y="3885483"/>
                </a:lnTo>
                <a:lnTo>
                  <a:pt x="4821717" y="3896923"/>
                </a:lnTo>
                <a:cubicBezTo>
                  <a:pt x="4821717" y="3902604"/>
                  <a:pt x="4821658" y="3908271"/>
                  <a:pt x="4820346" y="3913899"/>
                </a:cubicBezTo>
                <a:cubicBezTo>
                  <a:pt x="4820389" y="3945234"/>
                  <a:pt x="4817938" y="3976125"/>
                  <a:pt x="4812879" y="4006375"/>
                </a:cubicBezTo>
                <a:lnTo>
                  <a:pt x="4812341" y="4013051"/>
                </a:lnTo>
                <a:cubicBezTo>
                  <a:pt x="4812171" y="4013056"/>
                  <a:pt x="4812003" y="4013061"/>
                  <a:pt x="4811835" y="4013114"/>
                </a:cubicBezTo>
                <a:cubicBezTo>
                  <a:pt x="4799653" y="4098618"/>
                  <a:pt x="4773921" y="4179889"/>
                  <a:pt x="4736718" y="4254710"/>
                </a:cubicBezTo>
                <a:lnTo>
                  <a:pt x="4706597" y="4305008"/>
                </a:lnTo>
                <a:lnTo>
                  <a:pt x="4552487" y="4305008"/>
                </a:lnTo>
                <a:lnTo>
                  <a:pt x="4579169" y="4271827"/>
                </a:lnTo>
                <a:cubicBezTo>
                  <a:pt x="4626924" y="4199373"/>
                  <a:pt x="4661103" y="4117553"/>
                  <a:pt x="4678350" y="4029853"/>
                </a:cubicBezTo>
                <a:cubicBezTo>
                  <a:pt x="4532099" y="4061285"/>
                  <a:pt x="4402892" y="4136681"/>
                  <a:pt x="4306196" y="4241205"/>
                </a:cubicBezTo>
                <a:lnTo>
                  <a:pt x="4254073" y="4305008"/>
                </a:lnTo>
                <a:close/>
                <a:moveTo>
                  <a:pt x="4068511" y="0"/>
                </a:moveTo>
                <a:lnTo>
                  <a:pt x="4217148" y="0"/>
                </a:lnTo>
                <a:lnTo>
                  <a:pt x="4239376" y="44350"/>
                </a:lnTo>
                <a:cubicBezTo>
                  <a:pt x="4338970" y="191052"/>
                  <a:pt x="4495311" y="298404"/>
                  <a:pt x="4678350" y="337433"/>
                </a:cubicBezTo>
                <a:cubicBezTo>
                  <a:pt x="4659425" y="241952"/>
                  <a:pt x="4620110" y="153496"/>
                  <a:pt x="4564842" y="76659"/>
                </a:cubicBezTo>
                <a:lnTo>
                  <a:pt x="4496615" y="0"/>
                </a:lnTo>
                <a:lnTo>
                  <a:pt x="4664989" y="0"/>
                </a:lnTo>
                <a:lnTo>
                  <a:pt x="4727623" y="96778"/>
                </a:lnTo>
                <a:cubicBezTo>
                  <a:pt x="4769744" y="175780"/>
                  <a:pt x="4798685" y="262463"/>
                  <a:pt x="4811836" y="354040"/>
                </a:cubicBezTo>
                <a:cubicBezTo>
                  <a:pt x="4812004" y="354093"/>
                  <a:pt x="4812173" y="354098"/>
                  <a:pt x="4812342" y="354103"/>
                </a:cubicBezTo>
                <a:lnTo>
                  <a:pt x="4812882" y="360740"/>
                </a:lnTo>
                <a:cubicBezTo>
                  <a:pt x="4817939" y="390746"/>
                  <a:pt x="4820389" y="421389"/>
                  <a:pt x="4820346" y="452471"/>
                </a:cubicBezTo>
                <a:cubicBezTo>
                  <a:pt x="4821658" y="458057"/>
                  <a:pt x="4821717" y="463681"/>
                  <a:pt x="4821717" y="469318"/>
                </a:cubicBezTo>
                <a:cubicBezTo>
                  <a:pt x="4821717" y="473110"/>
                  <a:pt x="4821690" y="476896"/>
                  <a:pt x="4821124" y="480669"/>
                </a:cubicBezTo>
                <a:lnTo>
                  <a:pt x="4820625" y="480636"/>
                </a:lnTo>
                <a:lnTo>
                  <a:pt x="4820599" y="481127"/>
                </a:lnTo>
                <a:lnTo>
                  <a:pt x="4803481" y="479514"/>
                </a:lnTo>
                <a:cubicBezTo>
                  <a:pt x="4771106" y="478991"/>
                  <a:pt x="4739226" y="476033"/>
                  <a:pt x="4708054" y="470523"/>
                </a:cubicBezTo>
                <a:cubicBezTo>
                  <a:pt x="4702477" y="470939"/>
                  <a:pt x="4697148" y="469998"/>
                  <a:pt x="4691837" y="468995"/>
                </a:cubicBezTo>
                <a:lnTo>
                  <a:pt x="4691721" y="467856"/>
                </a:lnTo>
                <a:cubicBezTo>
                  <a:pt x="4450315" y="428211"/>
                  <a:pt x="4244123" y="289169"/>
                  <a:pt x="4120350" y="95636"/>
                </a:cubicBezTo>
                <a:close/>
                <a:moveTo>
                  <a:pt x="3991674" y="1313979"/>
                </a:moveTo>
                <a:cubicBezTo>
                  <a:pt x="3991674" y="1308297"/>
                  <a:pt x="3991733" y="1302628"/>
                  <a:pt x="3993045" y="1296998"/>
                </a:cubicBezTo>
                <a:cubicBezTo>
                  <a:pt x="3993003" y="1265670"/>
                  <a:pt x="3995452" y="1234785"/>
                  <a:pt x="4000509" y="1204541"/>
                </a:cubicBezTo>
                <a:lnTo>
                  <a:pt x="4001049" y="1197851"/>
                </a:lnTo>
                <a:cubicBezTo>
                  <a:pt x="4001218" y="1197846"/>
                  <a:pt x="4001387" y="1197841"/>
                  <a:pt x="4001555" y="1197788"/>
                </a:cubicBezTo>
                <a:cubicBezTo>
                  <a:pt x="4051831" y="844922"/>
                  <a:pt x="4332870" y="564145"/>
                  <a:pt x="4691720" y="504747"/>
                </a:cubicBezTo>
                <a:lnTo>
                  <a:pt x="4691837" y="503599"/>
                </a:lnTo>
                <a:cubicBezTo>
                  <a:pt x="4697146" y="502589"/>
                  <a:pt x="4702474" y="501641"/>
                  <a:pt x="4708050" y="502060"/>
                </a:cubicBezTo>
                <a:cubicBezTo>
                  <a:pt x="4739233" y="496503"/>
                  <a:pt x="4771126" y="493522"/>
                  <a:pt x="4803512" y="492995"/>
                </a:cubicBezTo>
                <a:lnTo>
                  <a:pt x="4820599" y="491372"/>
                </a:lnTo>
                <a:lnTo>
                  <a:pt x="4820625" y="491866"/>
                </a:lnTo>
                <a:lnTo>
                  <a:pt x="4821123" y="491833"/>
                </a:lnTo>
                <a:lnTo>
                  <a:pt x="4821717" y="503273"/>
                </a:lnTo>
                <a:cubicBezTo>
                  <a:pt x="4821717" y="508954"/>
                  <a:pt x="4821658" y="514621"/>
                  <a:pt x="4820346" y="520249"/>
                </a:cubicBezTo>
                <a:cubicBezTo>
                  <a:pt x="4820389" y="551584"/>
                  <a:pt x="4817938" y="582475"/>
                  <a:pt x="4812879" y="612725"/>
                </a:cubicBezTo>
                <a:lnTo>
                  <a:pt x="4812341" y="619401"/>
                </a:lnTo>
                <a:cubicBezTo>
                  <a:pt x="4812171" y="619406"/>
                  <a:pt x="4812003" y="619411"/>
                  <a:pt x="4811835" y="619464"/>
                </a:cubicBezTo>
                <a:cubicBezTo>
                  <a:pt x="4761560" y="972329"/>
                  <a:pt x="4480521" y="1253106"/>
                  <a:pt x="4121670" y="1312505"/>
                </a:cubicBezTo>
                <a:lnTo>
                  <a:pt x="4121554" y="1313653"/>
                </a:lnTo>
                <a:cubicBezTo>
                  <a:pt x="4116243" y="1314664"/>
                  <a:pt x="4110914" y="1315612"/>
                  <a:pt x="4105337" y="1315193"/>
                </a:cubicBezTo>
                <a:cubicBezTo>
                  <a:pt x="4074165" y="1320747"/>
                  <a:pt x="4042285" y="1323728"/>
                  <a:pt x="4009911" y="1324255"/>
                </a:cubicBezTo>
                <a:lnTo>
                  <a:pt x="3992792" y="1325881"/>
                </a:lnTo>
                <a:lnTo>
                  <a:pt x="3992766" y="1325386"/>
                </a:lnTo>
                <a:lnTo>
                  <a:pt x="3992267" y="1325419"/>
                </a:lnTo>
                <a:cubicBezTo>
                  <a:pt x="3991701" y="1321617"/>
                  <a:pt x="3991674" y="1317801"/>
                  <a:pt x="3991674" y="1313979"/>
                </a:cubicBezTo>
                <a:close/>
                <a:moveTo>
                  <a:pt x="3991674" y="1361805"/>
                </a:moveTo>
                <a:lnTo>
                  <a:pt x="3992268" y="1350455"/>
                </a:lnTo>
                <a:lnTo>
                  <a:pt x="3992766" y="1350487"/>
                </a:lnTo>
                <a:lnTo>
                  <a:pt x="3992792" y="1349997"/>
                </a:lnTo>
                <a:lnTo>
                  <a:pt x="4009880" y="1351607"/>
                </a:lnTo>
                <a:cubicBezTo>
                  <a:pt x="4042265" y="1352130"/>
                  <a:pt x="4074158" y="1355088"/>
                  <a:pt x="4105341" y="1360601"/>
                </a:cubicBezTo>
                <a:cubicBezTo>
                  <a:pt x="4110917" y="1360185"/>
                  <a:pt x="4116245" y="1361126"/>
                  <a:pt x="4121554" y="1362128"/>
                </a:cubicBezTo>
                <a:lnTo>
                  <a:pt x="4121671" y="1363267"/>
                </a:lnTo>
                <a:cubicBezTo>
                  <a:pt x="4480521" y="1422199"/>
                  <a:pt x="4761560" y="1700770"/>
                  <a:pt x="4811836" y="2050865"/>
                </a:cubicBezTo>
                <a:cubicBezTo>
                  <a:pt x="4812004" y="2050918"/>
                  <a:pt x="4812173" y="2050923"/>
                  <a:pt x="4812342" y="2050928"/>
                </a:cubicBezTo>
                <a:lnTo>
                  <a:pt x="4812882" y="2057565"/>
                </a:lnTo>
                <a:cubicBezTo>
                  <a:pt x="4817939" y="2087572"/>
                  <a:pt x="4820389" y="2118214"/>
                  <a:pt x="4820346" y="2149296"/>
                </a:cubicBezTo>
                <a:cubicBezTo>
                  <a:pt x="4821658" y="2154882"/>
                  <a:pt x="4821717" y="2160506"/>
                  <a:pt x="4821717" y="2166144"/>
                </a:cubicBezTo>
                <a:cubicBezTo>
                  <a:pt x="4821717" y="2169936"/>
                  <a:pt x="4821690" y="2173722"/>
                  <a:pt x="4821124" y="2177494"/>
                </a:cubicBezTo>
                <a:lnTo>
                  <a:pt x="4820625" y="2177461"/>
                </a:lnTo>
                <a:lnTo>
                  <a:pt x="4820599" y="2177952"/>
                </a:lnTo>
                <a:lnTo>
                  <a:pt x="4803481" y="2176339"/>
                </a:lnTo>
                <a:cubicBezTo>
                  <a:pt x="4771106" y="2175816"/>
                  <a:pt x="4739226" y="2172858"/>
                  <a:pt x="4708054" y="2167348"/>
                </a:cubicBezTo>
                <a:cubicBezTo>
                  <a:pt x="4702477" y="2167764"/>
                  <a:pt x="4697148" y="2166823"/>
                  <a:pt x="4691837" y="2165820"/>
                </a:cubicBezTo>
                <a:lnTo>
                  <a:pt x="4691721" y="2164681"/>
                </a:lnTo>
                <a:cubicBezTo>
                  <a:pt x="4332870" y="2105749"/>
                  <a:pt x="4051831" y="1827177"/>
                  <a:pt x="4001556" y="1477083"/>
                </a:cubicBezTo>
                <a:cubicBezTo>
                  <a:pt x="4001388" y="1477030"/>
                  <a:pt x="4001220" y="1477026"/>
                  <a:pt x="4001050" y="1477021"/>
                </a:cubicBezTo>
                <a:lnTo>
                  <a:pt x="4000512" y="1470397"/>
                </a:lnTo>
                <a:cubicBezTo>
                  <a:pt x="3995453" y="1440385"/>
                  <a:pt x="3993003" y="1409736"/>
                  <a:pt x="3993045" y="1378647"/>
                </a:cubicBezTo>
                <a:cubicBezTo>
                  <a:pt x="3991733" y="1373063"/>
                  <a:pt x="3991674" y="1367441"/>
                  <a:pt x="3991674" y="1361805"/>
                </a:cubicBezTo>
                <a:close/>
                <a:moveTo>
                  <a:pt x="3991674" y="3010804"/>
                </a:moveTo>
                <a:cubicBezTo>
                  <a:pt x="3991674" y="3005122"/>
                  <a:pt x="3991733" y="2999453"/>
                  <a:pt x="3993045" y="2993823"/>
                </a:cubicBezTo>
                <a:cubicBezTo>
                  <a:pt x="3993003" y="2962495"/>
                  <a:pt x="3995452" y="2931610"/>
                  <a:pt x="4000509" y="2901366"/>
                </a:cubicBezTo>
                <a:lnTo>
                  <a:pt x="4001049" y="2894676"/>
                </a:lnTo>
                <a:cubicBezTo>
                  <a:pt x="4001218" y="2894671"/>
                  <a:pt x="4001387" y="2894666"/>
                  <a:pt x="4001555" y="2894613"/>
                </a:cubicBezTo>
                <a:cubicBezTo>
                  <a:pt x="4051831" y="2541747"/>
                  <a:pt x="4332870" y="2260970"/>
                  <a:pt x="4691720" y="2201572"/>
                </a:cubicBezTo>
                <a:lnTo>
                  <a:pt x="4691837" y="2200424"/>
                </a:lnTo>
                <a:cubicBezTo>
                  <a:pt x="4697146" y="2199414"/>
                  <a:pt x="4702474" y="2198466"/>
                  <a:pt x="4708050" y="2198885"/>
                </a:cubicBezTo>
                <a:cubicBezTo>
                  <a:pt x="4739233" y="2193328"/>
                  <a:pt x="4771126" y="2190347"/>
                  <a:pt x="4803512" y="2189820"/>
                </a:cubicBezTo>
                <a:lnTo>
                  <a:pt x="4820599" y="2188197"/>
                </a:lnTo>
                <a:lnTo>
                  <a:pt x="4820625" y="2188691"/>
                </a:lnTo>
                <a:lnTo>
                  <a:pt x="4821123" y="2188658"/>
                </a:lnTo>
                <a:lnTo>
                  <a:pt x="4821717" y="2200098"/>
                </a:lnTo>
                <a:cubicBezTo>
                  <a:pt x="4821717" y="2205779"/>
                  <a:pt x="4821658" y="2211446"/>
                  <a:pt x="4820346" y="2217074"/>
                </a:cubicBezTo>
                <a:cubicBezTo>
                  <a:pt x="4820389" y="2248409"/>
                  <a:pt x="4817938" y="2279300"/>
                  <a:pt x="4812879" y="2309550"/>
                </a:cubicBezTo>
                <a:lnTo>
                  <a:pt x="4812341" y="2316226"/>
                </a:lnTo>
                <a:cubicBezTo>
                  <a:pt x="4812171" y="2316231"/>
                  <a:pt x="4812003" y="2316236"/>
                  <a:pt x="4811835" y="2316289"/>
                </a:cubicBezTo>
                <a:cubicBezTo>
                  <a:pt x="4761560" y="2669154"/>
                  <a:pt x="4480521" y="2949931"/>
                  <a:pt x="4121670" y="3009330"/>
                </a:cubicBezTo>
                <a:lnTo>
                  <a:pt x="4121554" y="3010478"/>
                </a:lnTo>
                <a:cubicBezTo>
                  <a:pt x="4116243" y="3011489"/>
                  <a:pt x="4110914" y="3012437"/>
                  <a:pt x="4105337" y="3012018"/>
                </a:cubicBezTo>
                <a:cubicBezTo>
                  <a:pt x="4074165" y="3017572"/>
                  <a:pt x="4042285" y="3020553"/>
                  <a:pt x="4009911" y="3021080"/>
                </a:cubicBezTo>
                <a:lnTo>
                  <a:pt x="3992792" y="3022706"/>
                </a:lnTo>
                <a:lnTo>
                  <a:pt x="3992766" y="3022211"/>
                </a:lnTo>
                <a:lnTo>
                  <a:pt x="3992267" y="3022244"/>
                </a:lnTo>
                <a:cubicBezTo>
                  <a:pt x="3991701" y="3018442"/>
                  <a:pt x="3991674" y="3014626"/>
                  <a:pt x="3991674" y="3010804"/>
                </a:cubicBezTo>
                <a:close/>
                <a:moveTo>
                  <a:pt x="3991674" y="3058630"/>
                </a:moveTo>
                <a:lnTo>
                  <a:pt x="3992268" y="3047280"/>
                </a:lnTo>
                <a:lnTo>
                  <a:pt x="3992766" y="3047312"/>
                </a:lnTo>
                <a:lnTo>
                  <a:pt x="3992792" y="3046822"/>
                </a:lnTo>
                <a:lnTo>
                  <a:pt x="4009880" y="3048432"/>
                </a:lnTo>
                <a:cubicBezTo>
                  <a:pt x="4042265" y="3048955"/>
                  <a:pt x="4074158" y="3051913"/>
                  <a:pt x="4105341" y="3057426"/>
                </a:cubicBezTo>
                <a:cubicBezTo>
                  <a:pt x="4110917" y="3057010"/>
                  <a:pt x="4116245" y="3057951"/>
                  <a:pt x="4121554" y="3058953"/>
                </a:cubicBezTo>
                <a:lnTo>
                  <a:pt x="4121671" y="3060092"/>
                </a:lnTo>
                <a:cubicBezTo>
                  <a:pt x="4480521" y="3119024"/>
                  <a:pt x="4761560" y="3397595"/>
                  <a:pt x="4811836" y="3747690"/>
                </a:cubicBezTo>
                <a:cubicBezTo>
                  <a:pt x="4812004" y="3747743"/>
                  <a:pt x="4812173" y="3747748"/>
                  <a:pt x="4812342" y="3747753"/>
                </a:cubicBezTo>
                <a:lnTo>
                  <a:pt x="4812882" y="3754390"/>
                </a:lnTo>
                <a:cubicBezTo>
                  <a:pt x="4817939" y="3784397"/>
                  <a:pt x="4820389" y="3815039"/>
                  <a:pt x="4820346" y="3846121"/>
                </a:cubicBezTo>
                <a:cubicBezTo>
                  <a:pt x="4821658" y="3851707"/>
                  <a:pt x="4821717" y="3857331"/>
                  <a:pt x="4821717" y="3862969"/>
                </a:cubicBezTo>
                <a:cubicBezTo>
                  <a:pt x="4821717" y="3866761"/>
                  <a:pt x="4821690" y="3870547"/>
                  <a:pt x="4821124" y="3874319"/>
                </a:cubicBezTo>
                <a:lnTo>
                  <a:pt x="4820625" y="3874286"/>
                </a:lnTo>
                <a:lnTo>
                  <a:pt x="4820599" y="3874777"/>
                </a:lnTo>
                <a:lnTo>
                  <a:pt x="4803481" y="3873164"/>
                </a:lnTo>
                <a:cubicBezTo>
                  <a:pt x="4771106" y="3872641"/>
                  <a:pt x="4739226" y="3869683"/>
                  <a:pt x="4708054" y="3864173"/>
                </a:cubicBezTo>
                <a:cubicBezTo>
                  <a:pt x="4702477" y="3864589"/>
                  <a:pt x="4697148" y="3863648"/>
                  <a:pt x="4691837" y="3862645"/>
                </a:cubicBezTo>
                <a:lnTo>
                  <a:pt x="4691721" y="3861506"/>
                </a:lnTo>
                <a:cubicBezTo>
                  <a:pt x="4332870" y="3802574"/>
                  <a:pt x="4051831" y="3524002"/>
                  <a:pt x="4001556" y="3173908"/>
                </a:cubicBezTo>
                <a:cubicBezTo>
                  <a:pt x="4001388" y="3173856"/>
                  <a:pt x="4001220" y="3173851"/>
                  <a:pt x="4001050" y="3173846"/>
                </a:cubicBezTo>
                <a:lnTo>
                  <a:pt x="4000512" y="3167222"/>
                </a:lnTo>
                <a:cubicBezTo>
                  <a:pt x="3995453" y="3137210"/>
                  <a:pt x="3993003" y="3106561"/>
                  <a:pt x="3993045" y="3075472"/>
                </a:cubicBezTo>
                <a:cubicBezTo>
                  <a:pt x="3991733" y="3069889"/>
                  <a:pt x="3991674" y="3064266"/>
                  <a:pt x="3991674" y="3058630"/>
                </a:cubicBezTo>
                <a:close/>
                <a:moveTo>
                  <a:pt x="3293448" y="636203"/>
                </a:moveTo>
                <a:cubicBezTo>
                  <a:pt x="3346724" y="907109"/>
                  <a:pt x="3561567" y="1121906"/>
                  <a:pt x="3836757" y="1181049"/>
                </a:cubicBezTo>
                <a:cubicBezTo>
                  <a:pt x="3783482" y="910143"/>
                  <a:pt x="3568638" y="695346"/>
                  <a:pt x="3293448" y="636203"/>
                </a:cubicBezTo>
                <a:close/>
                <a:moveTo>
                  <a:pt x="3293448" y="2333028"/>
                </a:moveTo>
                <a:cubicBezTo>
                  <a:pt x="3346724" y="2603934"/>
                  <a:pt x="3561567" y="2818731"/>
                  <a:pt x="3836757" y="2877874"/>
                </a:cubicBezTo>
                <a:cubicBezTo>
                  <a:pt x="3783482" y="2606968"/>
                  <a:pt x="3568638" y="2392171"/>
                  <a:pt x="3293448" y="2333028"/>
                </a:cubicBezTo>
                <a:close/>
                <a:moveTo>
                  <a:pt x="3293446" y="2034258"/>
                </a:moveTo>
                <a:cubicBezTo>
                  <a:pt x="3568636" y="1975579"/>
                  <a:pt x="3783479" y="1762469"/>
                  <a:pt x="3836755" y="1493690"/>
                </a:cubicBezTo>
                <a:cubicBezTo>
                  <a:pt x="3561565" y="1552369"/>
                  <a:pt x="3346721" y="1765479"/>
                  <a:pt x="3293446" y="2034258"/>
                </a:cubicBezTo>
                <a:close/>
                <a:moveTo>
                  <a:pt x="3293446" y="3731083"/>
                </a:moveTo>
                <a:cubicBezTo>
                  <a:pt x="3568636" y="3672404"/>
                  <a:pt x="3783479" y="3459294"/>
                  <a:pt x="3836755" y="3190516"/>
                </a:cubicBezTo>
                <a:cubicBezTo>
                  <a:pt x="3561565" y="3249194"/>
                  <a:pt x="3346721" y="3462304"/>
                  <a:pt x="3293446" y="3731083"/>
                </a:cubicBezTo>
                <a:close/>
                <a:moveTo>
                  <a:pt x="3150081" y="503273"/>
                </a:moveTo>
                <a:lnTo>
                  <a:pt x="3150675" y="491833"/>
                </a:lnTo>
                <a:lnTo>
                  <a:pt x="3151173" y="491866"/>
                </a:lnTo>
                <a:lnTo>
                  <a:pt x="3151199" y="491372"/>
                </a:lnTo>
                <a:lnTo>
                  <a:pt x="3168287" y="492995"/>
                </a:lnTo>
                <a:cubicBezTo>
                  <a:pt x="3200672" y="493522"/>
                  <a:pt x="3232565" y="496503"/>
                  <a:pt x="3263748" y="502060"/>
                </a:cubicBezTo>
                <a:cubicBezTo>
                  <a:pt x="3269324" y="501641"/>
                  <a:pt x="3274652" y="502589"/>
                  <a:pt x="3279961" y="503599"/>
                </a:cubicBezTo>
                <a:lnTo>
                  <a:pt x="3280078" y="504747"/>
                </a:lnTo>
                <a:cubicBezTo>
                  <a:pt x="3638928" y="564145"/>
                  <a:pt x="3919967" y="844922"/>
                  <a:pt x="3970244" y="1197788"/>
                </a:cubicBezTo>
                <a:cubicBezTo>
                  <a:pt x="3970411" y="1197841"/>
                  <a:pt x="3970581" y="1197846"/>
                  <a:pt x="3970749" y="1197851"/>
                </a:cubicBezTo>
                <a:lnTo>
                  <a:pt x="3971290" y="1204541"/>
                </a:lnTo>
                <a:cubicBezTo>
                  <a:pt x="3976346" y="1234785"/>
                  <a:pt x="3978796" y="1265670"/>
                  <a:pt x="3978754" y="1296998"/>
                </a:cubicBezTo>
                <a:cubicBezTo>
                  <a:pt x="3980066" y="1302628"/>
                  <a:pt x="3980124" y="1308297"/>
                  <a:pt x="3980124" y="1313979"/>
                </a:cubicBezTo>
                <a:cubicBezTo>
                  <a:pt x="3980124" y="1317801"/>
                  <a:pt x="3980097" y="1321617"/>
                  <a:pt x="3979531" y="1325419"/>
                </a:cubicBezTo>
                <a:lnTo>
                  <a:pt x="3979032" y="1325386"/>
                </a:lnTo>
                <a:lnTo>
                  <a:pt x="3979006" y="1325881"/>
                </a:lnTo>
                <a:lnTo>
                  <a:pt x="3961888" y="1324255"/>
                </a:lnTo>
                <a:cubicBezTo>
                  <a:pt x="3929514" y="1323728"/>
                  <a:pt x="3897633" y="1320747"/>
                  <a:pt x="3866461" y="1315193"/>
                </a:cubicBezTo>
                <a:cubicBezTo>
                  <a:pt x="3860884" y="1315612"/>
                  <a:pt x="3855555" y="1314664"/>
                  <a:pt x="3850245" y="1313653"/>
                </a:cubicBezTo>
                <a:lnTo>
                  <a:pt x="3850129" y="1312505"/>
                </a:lnTo>
                <a:cubicBezTo>
                  <a:pt x="3491277" y="1253106"/>
                  <a:pt x="3210238" y="972329"/>
                  <a:pt x="3159963" y="619464"/>
                </a:cubicBezTo>
                <a:cubicBezTo>
                  <a:pt x="3159795" y="619411"/>
                  <a:pt x="3159627" y="619406"/>
                  <a:pt x="3159457" y="619401"/>
                </a:cubicBezTo>
                <a:lnTo>
                  <a:pt x="3158919" y="612725"/>
                </a:lnTo>
                <a:cubicBezTo>
                  <a:pt x="3153860" y="582475"/>
                  <a:pt x="3151410" y="551584"/>
                  <a:pt x="3151452" y="520249"/>
                </a:cubicBezTo>
                <a:cubicBezTo>
                  <a:pt x="3150140" y="514621"/>
                  <a:pt x="3150081" y="508954"/>
                  <a:pt x="3150081" y="503273"/>
                </a:cubicBezTo>
                <a:close/>
                <a:moveTo>
                  <a:pt x="3150081" y="2200098"/>
                </a:moveTo>
                <a:lnTo>
                  <a:pt x="3150675" y="2188658"/>
                </a:lnTo>
                <a:lnTo>
                  <a:pt x="3151173" y="2188691"/>
                </a:lnTo>
                <a:lnTo>
                  <a:pt x="3151199" y="2188197"/>
                </a:lnTo>
                <a:lnTo>
                  <a:pt x="3168287" y="2189820"/>
                </a:lnTo>
                <a:cubicBezTo>
                  <a:pt x="3200672" y="2190347"/>
                  <a:pt x="3232565" y="2193328"/>
                  <a:pt x="3263748" y="2198885"/>
                </a:cubicBezTo>
                <a:cubicBezTo>
                  <a:pt x="3269324" y="2198466"/>
                  <a:pt x="3274652" y="2199414"/>
                  <a:pt x="3279961" y="2200424"/>
                </a:cubicBezTo>
                <a:lnTo>
                  <a:pt x="3280078" y="2201572"/>
                </a:lnTo>
                <a:cubicBezTo>
                  <a:pt x="3638928" y="2260970"/>
                  <a:pt x="3919967" y="2541747"/>
                  <a:pt x="3970244" y="2894613"/>
                </a:cubicBezTo>
                <a:cubicBezTo>
                  <a:pt x="3970411" y="2894666"/>
                  <a:pt x="3970581" y="2894671"/>
                  <a:pt x="3970749" y="2894676"/>
                </a:cubicBezTo>
                <a:lnTo>
                  <a:pt x="3971290" y="2901366"/>
                </a:lnTo>
                <a:cubicBezTo>
                  <a:pt x="3976346" y="2931610"/>
                  <a:pt x="3978796" y="2962495"/>
                  <a:pt x="3978754" y="2993823"/>
                </a:cubicBezTo>
                <a:cubicBezTo>
                  <a:pt x="3980066" y="2999453"/>
                  <a:pt x="3980124" y="3005122"/>
                  <a:pt x="3980124" y="3010804"/>
                </a:cubicBezTo>
                <a:cubicBezTo>
                  <a:pt x="3980124" y="3014626"/>
                  <a:pt x="3980097" y="3018442"/>
                  <a:pt x="3979531" y="3022244"/>
                </a:cubicBezTo>
                <a:lnTo>
                  <a:pt x="3979032" y="3022211"/>
                </a:lnTo>
                <a:lnTo>
                  <a:pt x="3979006" y="3022706"/>
                </a:lnTo>
                <a:lnTo>
                  <a:pt x="3961888" y="3021080"/>
                </a:lnTo>
                <a:cubicBezTo>
                  <a:pt x="3929514" y="3020553"/>
                  <a:pt x="3897633" y="3017572"/>
                  <a:pt x="3866461" y="3012018"/>
                </a:cubicBezTo>
                <a:cubicBezTo>
                  <a:pt x="3860884" y="3012437"/>
                  <a:pt x="3855555" y="3011489"/>
                  <a:pt x="3850245" y="3010478"/>
                </a:cubicBezTo>
                <a:lnTo>
                  <a:pt x="3850129" y="3009330"/>
                </a:lnTo>
                <a:cubicBezTo>
                  <a:pt x="3491277" y="2949931"/>
                  <a:pt x="3210238" y="2669154"/>
                  <a:pt x="3159963" y="2316289"/>
                </a:cubicBezTo>
                <a:cubicBezTo>
                  <a:pt x="3159795" y="2316236"/>
                  <a:pt x="3159627" y="2316231"/>
                  <a:pt x="3159457" y="2316226"/>
                </a:cubicBezTo>
                <a:lnTo>
                  <a:pt x="3158919" y="2309550"/>
                </a:lnTo>
                <a:cubicBezTo>
                  <a:pt x="3153860" y="2279300"/>
                  <a:pt x="3151410" y="2248409"/>
                  <a:pt x="3151452" y="2217074"/>
                </a:cubicBezTo>
                <a:cubicBezTo>
                  <a:pt x="3150140" y="2211446"/>
                  <a:pt x="3150081" y="2205779"/>
                  <a:pt x="3150081" y="2200098"/>
                </a:cubicBezTo>
                <a:close/>
                <a:moveTo>
                  <a:pt x="3150081" y="3896923"/>
                </a:moveTo>
                <a:lnTo>
                  <a:pt x="3150675" y="3885483"/>
                </a:lnTo>
                <a:lnTo>
                  <a:pt x="3151173" y="3885516"/>
                </a:lnTo>
                <a:lnTo>
                  <a:pt x="3151199" y="3885022"/>
                </a:lnTo>
                <a:lnTo>
                  <a:pt x="3168287" y="3886645"/>
                </a:lnTo>
                <a:cubicBezTo>
                  <a:pt x="3200672" y="3887172"/>
                  <a:pt x="3232565" y="3890153"/>
                  <a:pt x="3263748" y="3895710"/>
                </a:cubicBezTo>
                <a:cubicBezTo>
                  <a:pt x="3269324" y="3895291"/>
                  <a:pt x="3274652" y="3896239"/>
                  <a:pt x="3279961" y="3897249"/>
                </a:cubicBezTo>
                <a:lnTo>
                  <a:pt x="3280078" y="3898397"/>
                </a:lnTo>
                <a:cubicBezTo>
                  <a:pt x="3514137" y="3937139"/>
                  <a:pt x="3715094" y="4070062"/>
                  <a:pt x="3840331" y="4255797"/>
                </a:cubicBezTo>
                <a:lnTo>
                  <a:pt x="3868775" y="4305008"/>
                </a:lnTo>
                <a:lnTo>
                  <a:pt x="3717725" y="4305008"/>
                </a:lnTo>
                <a:lnTo>
                  <a:pt x="3665602" y="4241205"/>
                </a:lnTo>
                <a:cubicBezTo>
                  <a:pt x="3568906" y="4136681"/>
                  <a:pt x="3439699" y="4061285"/>
                  <a:pt x="3293448" y="4029853"/>
                </a:cubicBezTo>
                <a:cubicBezTo>
                  <a:pt x="3310695" y="4117553"/>
                  <a:pt x="3344874" y="4199373"/>
                  <a:pt x="3392629" y="4271827"/>
                </a:cubicBezTo>
                <a:lnTo>
                  <a:pt x="3419311" y="4305008"/>
                </a:lnTo>
                <a:lnTo>
                  <a:pt x="3265201" y="4305008"/>
                </a:lnTo>
                <a:lnTo>
                  <a:pt x="3235080" y="4254710"/>
                </a:lnTo>
                <a:cubicBezTo>
                  <a:pt x="3197877" y="4179889"/>
                  <a:pt x="3172145" y="4098618"/>
                  <a:pt x="3159963" y="4013114"/>
                </a:cubicBezTo>
                <a:cubicBezTo>
                  <a:pt x="3159795" y="4013061"/>
                  <a:pt x="3159627" y="4013056"/>
                  <a:pt x="3159457" y="4013051"/>
                </a:cubicBezTo>
                <a:lnTo>
                  <a:pt x="3158919" y="4006375"/>
                </a:lnTo>
                <a:cubicBezTo>
                  <a:pt x="3153860" y="3976125"/>
                  <a:pt x="3151410" y="3945234"/>
                  <a:pt x="3151452" y="3913899"/>
                </a:cubicBezTo>
                <a:cubicBezTo>
                  <a:pt x="3150140" y="3908271"/>
                  <a:pt x="3150081" y="3902604"/>
                  <a:pt x="3150081" y="3896923"/>
                </a:cubicBezTo>
                <a:close/>
                <a:moveTo>
                  <a:pt x="3150079" y="469318"/>
                </a:moveTo>
                <a:cubicBezTo>
                  <a:pt x="3150079" y="463681"/>
                  <a:pt x="3150138" y="458057"/>
                  <a:pt x="3151450" y="452471"/>
                </a:cubicBezTo>
                <a:cubicBezTo>
                  <a:pt x="3151408" y="421389"/>
                  <a:pt x="3153857" y="390746"/>
                  <a:pt x="3158914" y="360740"/>
                </a:cubicBezTo>
                <a:lnTo>
                  <a:pt x="3159454" y="354103"/>
                </a:lnTo>
                <a:cubicBezTo>
                  <a:pt x="3159623" y="354098"/>
                  <a:pt x="3159792" y="354093"/>
                  <a:pt x="3159960" y="354040"/>
                </a:cubicBezTo>
                <a:cubicBezTo>
                  <a:pt x="3173111" y="262463"/>
                  <a:pt x="3202052" y="175780"/>
                  <a:pt x="3244173" y="96778"/>
                </a:cubicBezTo>
                <a:lnTo>
                  <a:pt x="3306807" y="0"/>
                </a:lnTo>
                <a:lnTo>
                  <a:pt x="3475182" y="0"/>
                </a:lnTo>
                <a:lnTo>
                  <a:pt x="3406954" y="76659"/>
                </a:lnTo>
                <a:cubicBezTo>
                  <a:pt x="3351687" y="153496"/>
                  <a:pt x="3312372" y="241952"/>
                  <a:pt x="3293446" y="337433"/>
                </a:cubicBezTo>
                <a:cubicBezTo>
                  <a:pt x="3476486" y="298404"/>
                  <a:pt x="3632827" y="191052"/>
                  <a:pt x="3732420" y="44350"/>
                </a:cubicBezTo>
                <a:lnTo>
                  <a:pt x="3754649" y="0"/>
                </a:lnTo>
                <a:lnTo>
                  <a:pt x="3903287" y="0"/>
                </a:lnTo>
                <a:lnTo>
                  <a:pt x="3851448" y="95636"/>
                </a:lnTo>
                <a:cubicBezTo>
                  <a:pt x="3727674" y="289169"/>
                  <a:pt x="3521481" y="428211"/>
                  <a:pt x="3280075" y="467856"/>
                </a:cubicBezTo>
                <a:lnTo>
                  <a:pt x="3279959" y="468995"/>
                </a:lnTo>
                <a:cubicBezTo>
                  <a:pt x="3274648" y="469998"/>
                  <a:pt x="3269319" y="470939"/>
                  <a:pt x="3263742" y="470523"/>
                </a:cubicBezTo>
                <a:cubicBezTo>
                  <a:pt x="3232570" y="476033"/>
                  <a:pt x="3200690" y="478991"/>
                  <a:pt x="3168316" y="479514"/>
                </a:cubicBezTo>
                <a:lnTo>
                  <a:pt x="3151197" y="481127"/>
                </a:lnTo>
                <a:lnTo>
                  <a:pt x="3151171" y="480636"/>
                </a:lnTo>
                <a:lnTo>
                  <a:pt x="3150672" y="480669"/>
                </a:lnTo>
                <a:cubicBezTo>
                  <a:pt x="3150106" y="476896"/>
                  <a:pt x="3150079" y="473110"/>
                  <a:pt x="3150079" y="469318"/>
                </a:cubicBezTo>
                <a:close/>
                <a:moveTo>
                  <a:pt x="3150079" y="2166144"/>
                </a:moveTo>
                <a:cubicBezTo>
                  <a:pt x="3150079" y="2160506"/>
                  <a:pt x="3150138" y="2154882"/>
                  <a:pt x="3151450" y="2149296"/>
                </a:cubicBezTo>
                <a:cubicBezTo>
                  <a:pt x="3151408" y="2118214"/>
                  <a:pt x="3153857" y="2087572"/>
                  <a:pt x="3158914" y="2057565"/>
                </a:cubicBezTo>
                <a:lnTo>
                  <a:pt x="3159454" y="2050928"/>
                </a:lnTo>
                <a:cubicBezTo>
                  <a:pt x="3159623" y="2050923"/>
                  <a:pt x="3159792" y="2050918"/>
                  <a:pt x="3159960" y="2050865"/>
                </a:cubicBezTo>
                <a:cubicBezTo>
                  <a:pt x="3210236" y="1700770"/>
                  <a:pt x="3491275" y="1422199"/>
                  <a:pt x="3850126" y="1363267"/>
                </a:cubicBezTo>
                <a:lnTo>
                  <a:pt x="3850243" y="1362128"/>
                </a:lnTo>
                <a:cubicBezTo>
                  <a:pt x="3855551" y="1361126"/>
                  <a:pt x="3860879" y="1360185"/>
                  <a:pt x="3866455" y="1360601"/>
                </a:cubicBezTo>
                <a:cubicBezTo>
                  <a:pt x="3897639" y="1355088"/>
                  <a:pt x="3929531" y="1352130"/>
                  <a:pt x="3961917" y="1351607"/>
                </a:cubicBezTo>
                <a:lnTo>
                  <a:pt x="3979004" y="1349997"/>
                </a:lnTo>
                <a:lnTo>
                  <a:pt x="3979030" y="1350487"/>
                </a:lnTo>
                <a:lnTo>
                  <a:pt x="3979528" y="1350455"/>
                </a:lnTo>
                <a:lnTo>
                  <a:pt x="3980122" y="1361805"/>
                </a:lnTo>
                <a:cubicBezTo>
                  <a:pt x="3980122" y="1367441"/>
                  <a:pt x="3980064" y="1373063"/>
                  <a:pt x="3978752" y="1378647"/>
                </a:cubicBezTo>
                <a:cubicBezTo>
                  <a:pt x="3978794" y="1409736"/>
                  <a:pt x="3976343" y="1440385"/>
                  <a:pt x="3971285" y="1470397"/>
                </a:cubicBezTo>
                <a:lnTo>
                  <a:pt x="3970746" y="1477021"/>
                </a:lnTo>
                <a:cubicBezTo>
                  <a:pt x="3970577" y="1477026"/>
                  <a:pt x="3970408" y="1477030"/>
                  <a:pt x="3970241" y="1477083"/>
                </a:cubicBezTo>
                <a:cubicBezTo>
                  <a:pt x="3919965" y="1827177"/>
                  <a:pt x="3638926" y="2105749"/>
                  <a:pt x="3280075" y="2164681"/>
                </a:cubicBezTo>
                <a:lnTo>
                  <a:pt x="3279959" y="2165820"/>
                </a:lnTo>
                <a:cubicBezTo>
                  <a:pt x="3274648" y="2166823"/>
                  <a:pt x="3269319" y="2167764"/>
                  <a:pt x="3263742" y="2167348"/>
                </a:cubicBezTo>
                <a:cubicBezTo>
                  <a:pt x="3232570" y="2172858"/>
                  <a:pt x="3200690" y="2175816"/>
                  <a:pt x="3168316" y="2176339"/>
                </a:cubicBezTo>
                <a:lnTo>
                  <a:pt x="3151197" y="2177952"/>
                </a:lnTo>
                <a:lnTo>
                  <a:pt x="3151171" y="2177461"/>
                </a:lnTo>
                <a:lnTo>
                  <a:pt x="3150672" y="2177494"/>
                </a:lnTo>
                <a:cubicBezTo>
                  <a:pt x="3150106" y="2173722"/>
                  <a:pt x="3150079" y="2169936"/>
                  <a:pt x="3150079" y="2166144"/>
                </a:cubicBezTo>
                <a:close/>
                <a:moveTo>
                  <a:pt x="3150079" y="3862969"/>
                </a:moveTo>
                <a:cubicBezTo>
                  <a:pt x="3150079" y="3857331"/>
                  <a:pt x="3150138" y="3851707"/>
                  <a:pt x="3151450" y="3846121"/>
                </a:cubicBezTo>
                <a:cubicBezTo>
                  <a:pt x="3151408" y="3815039"/>
                  <a:pt x="3153857" y="3784397"/>
                  <a:pt x="3158914" y="3754390"/>
                </a:cubicBezTo>
                <a:lnTo>
                  <a:pt x="3159454" y="3747753"/>
                </a:lnTo>
                <a:cubicBezTo>
                  <a:pt x="3159623" y="3747748"/>
                  <a:pt x="3159792" y="3747743"/>
                  <a:pt x="3159960" y="3747690"/>
                </a:cubicBezTo>
                <a:cubicBezTo>
                  <a:pt x="3210236" y="3397595"/>
                  <a:pt x="3491275" y="3119024"/>
                  <a:pt x="3850126" y="3060092"/>
                </a:cubicBezTo>
                <a:lnTo>
                  <a:pt x="3850243" y="3058953"/>
                </a:lnTo>
                <a:cubicBezTo>
                  <a:pt x="3855551" y="3057951"/>
                  <a:pt x="3860879" y="3057010"/>
                  <a:pt x="3866455" y="3057426"/>
                </a:cubicBezTo>
                <a:cubicBezTo>
                  <a:pt x="3897639" y="3051913"/>
                  <a:pt x="3929531" y="3048955"/>
                  <a:pt x="3961917" y="3048432"/>
                </a:cubicBezTo>
                <a:lnTo>
                  <a:pt x="3979004" y="3046822"/>
                </a:lnTo>
                <a:lnTo>
                  <a:pt x="3979030" y="3047312"/>
                </a:lnTo>
                <a:lnTo>
                  <a:pt x="3979528" y="3047280"/>
                </a:lnTo>
                <a:lnTo>
                  <a:pt x="3980122" y="3058630"/>
                </a:lnTo>
                <a:cubicBezTo>
                  <a:pt x="3980122" y="3064266"/>
                  <a:pt x="3980064" y="3069889"/>
                  <a:pt x="3978752" y="3075472"/>
                </a:cubicBezTo>
                <a:cubicBezTo>
                  <a:pt x="3978794" y="3106561"/>
                  <a:pt x="3976343" y="3137210"/>
                  <a:pt x="3971285" y="3167222"/>
                </a:cubicBezTo>
                <a:lnTo>
                  <a:pt x="3970746" y="3173846"/>
                </a:lnTo>
                <a:cubicBezTo>
                  <a:pt x="3970577" y="3173851"/>
                  <a:pt x="3970408" y="3173856"/>
                  <a:pt x="3970241" y="3173908"/>
                </a:cubicBezTo>
                <a:cubicBezTo>
                  <a:pt x="3919965" y="3524002"/>
                  <a:pt x="3638926" y="3802574"/>
                  <a:pt x="3280075" y="3861506"/>
                </a:cubicBezTo>
                <a:lnTo>
                  <a:pt x="3279959" y="3862645"/>
                </a:lnTo>
                <a:cubicBezTo>
                  <a:pt x="3274648" y="3863648"/>
                  <a:pt x="3269319" y="3864589"/>
                  <a:pt x="3263742" y="3864173"/>
                </a:cubicBezTo>
                <a:cubicBezTo>
                  <a:pt x="3232570" y="3869683"/>
                  <a:pt x="3200690" y="3872641"/>
                  <a:pt x="3168316" y="3873164"/>
                </a:cubicBezTo>
                <a:lnTo>
                  <a:pt x="3151197" y="3874777"/>
                </a:lnTo>
                <a:lnTo>
                  <a:pt x="3151171" y="3874286"/>
                </a:lnTo>
                <a:lnTo>
                  <a:pt x="3150672" y="3874319"/>
                </a:lnTo>
                <a:cubicBezTo>
                  <a:pt x="3150106" y="3870547"/>
                  <a:pt x="3150079" y="3866761"/>
                  <a:pt x="3150079" y="3862969"/>
                </a:cubicBezTo>
                <a:close/>
                <a:moveTo>
                  <a:pt x="2442890" y="1181049"/>
                </a:moveTo>
                <a:cubicBezTo>
                  <a:pt x="2718080" y="1121906"/>
                  <a:pt x="2932923" y="907109"/>
                  <a:pt x="2986199" y="636203"/>
                </a:cubicBezTo>
                <a:cubicBezTo>
                  <a:pt x="2711009" y="695346"/>
                  <a:pt x="2496165" y="910143"/>
                  <a:pt x="2442890" y="1181049"/>
                </a:cubicBezTo>
                <a:close/>
                <a:moveTo>
                  <a:pt x="2442890" y="1493690"/>
                </a:moveTo>
                <a:cubicBezTo>
                  <a:pt x="2496166" y="1762469"/>
                  <a:pt x="2711009" y="1975579"/>
                  <a:pt x="2986199" y="2034258"/>
                </a:cubicBezTo>
                <a:cubicBezTo>
                  <a:pt x="2932924" y="1765479"/>
                  <a:pt x="2718080" y="1552369"/>
                  <a:pt x="2442890" y="1493690"/>
                </a:cubicBezTo>
                <a:close/>
                <a:moveTo>
                  <a:pt x="2442890" y="2877874"/>
                </a:moveTo>
                <a:cubicBezTo>
                  <a:pt x="2718080" y="2818731"/>
                  <a:pt x="2932923" y="2603934"/>
                  <a:pt x="2986199" y="2333028"/>
                </a:cubicBezTo>
                <a:cubicBezTo>
                  <a:pt x="2711009" y="2392171"/>
                  <a:pt x="2496165" y="2606968"/>
                  <a:pt x="2442890" y="2877874"/>
                </a:cubicBezTo>
                <a:close/>
                <a:moveTo>
                  <a:pt x="2442890" y="3190516"/>
                </a:moveTo>
                <a:cubicBezTo>
                  <a:pt x="2496166" y="3459294"/>
                  <a:pt x="2711009" y="3672404"/>
                  <a:pt x="2986199" y="3731083"/>
                </a:cubicBezTo>
                <a:cubicBezTo>
                  <a:pt x="2932924" y="3462304"/>
                  <a:pt x="2718080" y="3249194"/>
                  <a:pt x="2442890" y="3190516"/>
                </a:cubicBezTo>
                <a:close/>
                <a:moveTo>
                  <a:pt x="2410871" y="4305008"/>
                </a:moveTo>
                <a:lnTo>
                  <a:pt x="2439316" y="4255797"/>
                </a:lnTo>
                <a:cubicBezTo>
                  <a:pt x="2564553" y="4070062"/>
                  <a:pt x="2765510" y="3937139"/>
                  <a:pt x="2999569" y="3898397"/>
                </a:cubicBezTo>
                <a:lnTo>
                  <a:pt x="2999686" y="3897249"/>
                </a:lnTo>
                <a:cubicBezTo>
                  <a:pt x="3004995" y="3896239"/>
                  <a:pt x="3010323" y="3895291"/>
                  <a:pt x="3015899" y="3895710"/>
                </a:cubicBezTo>
                <a:cubicBezTo>
                  <a:pt x="3047082" y="3890153"/>
                  <a:pt x="3078975" y="3887172"/>
                  <a:pt x="3111360" y="3886645"/>
                </a:cubicBezTo>
                <a:lnTo>
                  <a:pt x="3128448" y="3885022"/>
                </a:lnTo>
                <a:lnTo>
                  <a:pt x="3128474" y="3885516"/>
                </a:lnTo>
                <a:lnTo>
                  <a:pt x="3128972" y="3885483"/>
                </a:lnTo>
                <a:lnTo>
                  <a:pt x="3129566" y="3896923"/>
                </a:lnTo>
                <a:cubicBezTo>
                  <a:pt x="3129566" y="3902604"/>
                  <a:pt x="3129507" y="3908271"/>
                  <a:pt x="3128195" y="3913899"/>
                </a:cubicBezTo>
                <a:cubicBezTo>
                  <a:pt x="3128237" y="3945234"/>
                  <a:pt x="3125787" y="3976125"/>
                  <a:pt x="3120728" y="4006375"/>
                </a:cubicBezTo>
                <a:lnTo>
                  <a:pt x="3120190" y="4013051"/>
                </a:lnTo>
                <a:cubicBezTo>
                  <a:pt x="3120020" y="4013056"/>
                  <a:pt x="3119852" y="4013061"/>
                  <a:pt x="3119684" y="4013114"/>
                </a:cubicBezTo>
                <a:cubicBezTo>
                  <a:pt x="3107502" y="4098618"/>
                  <a:pt x="3081770" y="4179889"/>
                  <a:pt x="3044567" y="4254710"/>
                </a:cubicBezTo>
                <a:lnTo>
                  <a:pt x="3014445" y="4305008"/>
                </a:lnTo>
                <a:lnTo>
                  <a:pt x="2860336" y="4305008"/>
                </a:lnTo>
                <a:lnTo>
                  <a:pt x="2887018" y="4271827"/>
                </a:lnTo>
                <a:cubicBezTo>
                  <a:pt x="2934773" y="4199373"/>
                  <a:pt x="2968952" y="4117553"/>
                  <a:pt x="2986199" y="4029853"/>
                </a:cubicBezTo>
                <a:cubicBezTo>
                  <a:pt x="2839947" y="4061285"/>
                  <a:pt x="2710740" y="4136681"/>
                  <a:pt x="2614045" y="4241205"/>
                </a:cubicBezTo>
                <a:lnTo>
                  <a:pt x="2561922" y="4305008"/>
                </a:lnTo>
                <a:close/>
                <a:moveTo>
                  <a:pt x="2376360" y="0"/>
                </a:moveTo>
                <a:lnTo>
                  <a:pt x="2524998" y="0"/>
                </a:lnTo>
                <a:lnTo>
                  <a:pt x="2547226" y="44350"/>
                </a:lnTo>
                <a:cubicBezTo>
                  <a:pt x="2646819" y="191052"/>
                  <a:pt x="2803160" y="298404"/>
                  <a:pt x="2986199" y="337433"/>
                </a:cubicBezTo>
                <a:cubicBezTo>
                  <a:pt x="2967274" y="241952"/>
                  <a:pt x="2927959" y="153496"/>
                  <a:pt x="2872691" y="76659"/>
                </a:cubicBezTo>
                <a:lnTo>
                  <a:pt x="2804464" y="0"/>
                </a:lnTo>
                <a:lnTo>
                  <a:pt x="2972839" y="0"/>
                </a:lnTo>
                <a:lnTo>
                  <a:pt x="3035473" y="96778"/>
                </a:lnTo>
                <a:cubicBezTo>
                  <a:pt x="3077594" y="175780"/>
                  <a:pt x="3106535" y="262463"/>
                  <a:pt x="3119686" y="354040"/>
                </a:cubicBezTo>
                <a:cubicBezTo>
                  <a:pt x="3119853" y="354093"/>
                  <a:pt x="3120023" y="354098"/>
                  <a:pt x="3120191" y="354103"/>
                </a:cubicBezTo>
                <a:lnTo>
                  <a:pt x="3120732" y="360740"/>
                </a:lnTo>
                <a:cubicBezTo>
                  <a:pt x="3125788" y="390746"/>
                  <a:pt x="3128238" y="421389"/>
                  <a:pt x="3128196" y="452471"/>
                </a:cubicBezTo>
                <a:cubicBezTo>
                  <a:pt x="3129508" y="458057"/>
                  <a:pt x="3129566" y="463681"/>
                  <a:pt x="3129566" y="469318"/>
                </a:cubicBezTo>
                <a:cubicBezTo>
                  <a:pt x="3129566" y="473110"/>
                  <a:pt x="3129539" y="476896"/>
                  <a:pt x="3128973" y="480669"/>
                </a:cubicBezTo>
                <a:lnTo>
                  <a:pt x="3128474" y="480636"/>
                </a:lnTo>
                <a:lnTo>
                  <a:pt x="3128448" y="481127"/>
                </a:lnTo>
                <a:lnTo>
                  <a:pt x="3111330" y="479514"/>
                </a:lnTo>
                <a:cubicBezTo>
                  <a:pt x="3078956" y="478991"/>
                  <a:pt x="3047075" y="476033"/>
                  <a:pt x="3015903" y="470523"/>
                </a:cubicBezTo>
                <a:cubicBezTo>
                  <a:pt x="3010326" y="470939"/>
                  <a:pt x="3004997" y="469998"/>
                  <a:pt x="2999687" y="468995"/>
                </a:cubicBezTo>
                <a:lnTo>
                  <a:pt x="2999571" y="467856"/>
                </a:lnTo>
                <a:cubicBezTo>
                  <a:pt x="2758165" y="428211"/>
                  <a:pt x="2551973" y="289169"/>
                  <a:pt x="2428199" y="95636"/>
                </a:cubicBezTo>
                <a:close/>
                <a:moveTo>
                  <a:pt x="2299523" y="1313979"/>
                </a:moveTo>
                <a:cubicBezTo>
                  <a:pt x="2299523" y="1308297"/>
                  <a:pt x="2299582" y="1302628"/>
                  <a:pt x="2300894" y="1296998"/>
                </a:cubicBezTo>
                <a:cubicBezTo>
                  <a:pt x="2300852" y="1265670"/>
                  <a:pt x="2303301" y="1234785"/>
                  <a:pt x="2308358" y="1204541"/>
                </a:cubicBezTo>
                <a:lnTo>
                  <a:pt x="2308898" y="1197851"/>
                </a:lnTo>
                <a:cubicBezTo>
                  <a:pt x="2309067" y="1197846"/>
                  <a:pt x="2309236" y="1197841"/>
                  <a:pt x="2309404" y="1197788"/>
                </a:cubicBezTo>
                <a:cubicBezTo>
                  <a:pt x="2359680" y="844922"/>
                  <a:pt x="2640719" y="564145"/>
                  <a:pt x="2999570" y="504747"/>
                </a:cubicBezTo>
                <a:lnTo>
                  <a:pt x="2999687" y="503599"/>
                </a:lnTo>
                <a:cubicBezTo>
                  <a:pt x="3004995" y="502589"/>
                  <a:pt x="3010323" y="501641"/>
                  <a:pt x="3015899" y="502060"/>
                </a:cubicBezTo>
                <a:cubicBezTo>
                  <a:pt x="3047083" y="496503"/>
                  <a:pt x="3078975" y="493522"/>
                  <a:pt x="3111361" y="492995"/>
                </a:cubicBezTo>
                <a:lnTo>
                  <a:pt x="3128448" y="491372"/>
                </a:lnTo>
                <a:lnTo>
                  <a:pt x="3128474" y="491866"/>
                </a:lnTo>
                <a:lnTo>
                  <a:pt x="3128972" y="491833"/>
                </a:lnTo>
                <a:lnTo>
                  <a:pt x="3129566" y="503273"/>
                </a:lnTo>
                <a:cubicBezTo>
                  <a:pt x="3129566" y="508954"/>
                  <a:pt x="3129508" y="514621"/>
                  <a:pt x="3128196" y="520249"/>
                </a:cubicBezTo>
                <a:cubicBezTo>
                  <a:pt x="3128238" y="551584"/>
                  <a:pt x="3125787" y="582475"/>
                  <a:pt x="3120729" y="612725"/>
                </a:cubicBezTo>
                <a:lnTo>
                  <a:pt x="3120190" y="619401"/>
                </a:lnTo>
                <a:cubicBezTo>
                  <a:pt x="3120021" y="619406"/>
                  <a:pt x="3119852" y="619411"/>
                  <a:pt x="3119685" y="619464"/>
                </a:cubicBezTo>
                <a:cubicBezTo>
                  <a:pt x="3069409" y="972329"/>
                  <a:pt x="2788370" y="1253106"/>
                  <a:pt x="2429519" y="1312505"/>
                </a:cubicBezTo>
                <a:lnTo>
                  <a:pt x="2429403" y="1313653"/>
                </a:lnTo>
                <a:cubicBezTo>
                  <a:pt x="2424092" y="1314664"/>
                  <a:pt x="2418763" y="1315612"/>
                  <a:pt x="2413186" y="1315193"/>
                </a:cubicBezTo>
                <a:cubicBezTo>
                  <a:pt x="2382014" y="1320747"/>
                  <a:pt x="2350134" y="1323728"/>
                  <a:pt x="2317760" y="1324255"/>
                </a:cubicBezTo>
                <a:lnTo>
                  <a:pt x="2300641" y="1325881"/>
                </a:lnTo>
                <a:lnTo>
                  <a:pt x="2300615" y="1325386"/>
                </a:lnTo>
                <a:lnTo>
                  <a:pt x="2300116" y="1325419"/>
                </a:lnTo>
                <a:cubicBezTo>
                  <a:pt x="2299550" y="1321617"/>
                  <a:pt x="2299523" y="1317801"/>
                  <a:pt x="2299523" y="1313979"/>
                </a:cubicBezTo>
                <a:close/>
                <a:moveTo>
                  <a:pt x="2299523" y="1361805"/>
                </a:moveTo>
                <a:lnTo>
                  <a:pt x="2300117" y="1350455"/>
                </a:lnTo>
                <a:lnTo>
                  <a:pt x="2300615" y="1350487"/>
                </a:lnTo>
                <a:lnTo>
                  <a:pt x="2300641" y="1349997"/>
                </a:lnTo>
                <a:lnTo>
                  <a:pt x="2317729" y="1351607"/>
                </a:lnTo>
                <a:cubicBezTo>
                  <a:pt x="2350114" y="1352130"/>
                  <a:pt x="2382007" y="1355088"/>
                  <a:pt x="2413190" y="1360601"/>
                </a:cubicBezTo>
                <a:cubicBezTo>
                  <a:pt x="2418766" y="1360185"/>
                  <a:pt x="2424094" y="1361126"/>
                  <a:pt x="2429403" y="1362128"/>
                </a:cubicBezTo>
                <a:lnTo>
                  <a:pt x="2429520" y="1363267"/>
                </a:lnTo>
                <a:cubicBezTo>
                  <a:pt x="2788370" y="1422199"/>
                  <a:pt x="3069409" y="1700770"/>
                  <a:pt x="3119686" y="2050865"/>
                </a:cubicBezTo>
                <a:cubicBezTo>
                  <a:pt x="3119853" y="2050918"/>
                  <a:pt x="3120023" y="2050923"/>
                  <a:pt x="3120191" y="2050928"/>
                </a:cubicBezTo>
                <a:lnTo>
                  <a:pt x="3120732" y="2057565"/>
                </a:lnTo>
                <a:cubicBezTo>
                  <a:pt x="3125788" y="2087572"/>
                  <a:pt x="3128238" y="2118214"/>
                  <a:pt x="3128196" y="2149296"/>
                </a:cubicBezTo>
                <a:cubicBezTo>
                  <a:pt x="3129508" y="2154882"/>
                  <a:pt x="3129566" y="2160506"/>
                  <a:pt x="3129566" y="2166144"/>
                </a:cubicBezTo>
                <a:cubicBezTo>
                  <a:pt x="3129566" y="2169936"/>
                  <a:pt x="3129539" y="2173722"/>
                  <a:pt x="3128973" y="2177494"/>
                </a:cubicBezTo>
                <a:lnTo>
                  <a:pt x="3128474" y="2177461"/>
                </a:lnTo>
                <a:lnTo>
                  <a:pt x="3128448" y="2177952"/>
                </a:lnTo>
                <a:lnTo>
                  <a:pt x="3111330" y="2176339"/>
                </a:lnTo>
                <a:cubicBezTo>
                  <a:pt x="3078956" y="2175816"/>
                  <a:pt x="3047075" y="2172858"/>
                  <a:pt x="3015903" y="2167348"/>
                </a:cubicBezTo>
                <a:cubicBezTo>
                  <a:pt x="3010326" y="2167764"/>
                  <a:pt x="3004997" y="2166823"/>
                  <a:pt x="2999687" y="2165820"/>
                </a:cubicBezTo>
                <a:lnTo>
                  <a:pt x="2999571" y="2164681"/>
                </a:lnTo>
                <a:cubicBezTo>
                  <a:pt x="2640719" y="2105749"/>
                  <a:pt x="2359680" y="1827177"/>
                  <a:pt x="2309405" y="1477083"/>
                </a:cubicBezTo>
                <a:cubicBezTo>
                  <a:pt x="2309237" y="1477030"/>
                  <a:pt x="2309069" y="1477026"/>
                  <a:pt x="2308899" y="1477021"/>
                </a:cubicBezTo>
                <a:lnTo>
                  <a:pt x="2308361" y="1470397"/>
                </a:lnTo>
                <a:cubicBezTo>
                  <a:pt x="2303302" y="1440385"/>
                  <a:pt x="2300852" y="1409736"/>
                  <a:pt x="2300894" y="1378647"/>
                </a:cubicBezTo>
                <a:cubicBezTo>
                  <a:pt x="2299582" y="1373063"/>
                  <a:pt x="2299523" y="1367441"/>
                  <a:pt x="2299523" y="1361805"/>
                </a:cubicBezTo>
                <a:close/>
                <a:moveTo>
                  <a:pt x="2299523" y="3010804"/>
                </a:moveTo>
                <a:cubicBezTo>
                  <a:pt x="2299523" y="3005122"/>
                  <a:pt x="2299582" y="2999453"/>
                  <a:pt x="2300894" y="2993823"/>
                </a:cubicBezTo>
                <a:cubicBezTo>
                  <a:pt x="2300852" y="2962495"/>
                  <a:pt x="2303301" y="2931610"/>
                  <a:pt x="2308358" y="2901366"/>
                </a:cubicBezTo>
                <a:lnTo>
                  <a:pt x="2308898" y="2894676"/>
                </a:lnTo>
                <a:cubicBezTo>
                  <a:pt x="2309067" y="2894671"/>
                  <a:pt x="2309236" y="2894666"/>
                  <a:pt x="2309404" y="2894613"/>
                </a:cubicBezTo>
                <a:cubicBezTo>
                  <a:pt x="2359680" y="2541747"/>
                  <a:pt x="2640719" y="2260970"/>
                  <a:pt x="2999570" y="2201572"/>
                </a:cubicBezTo>
                <a:lnTo>
                  <a:pt x="2999687" y="2200424"/>
                </a:lnTo>
                <a:cubicBezTo>
                  <a:pt x="3004995" y="2199414"/>
                  <a:pt x="3010323" y="2198466"/>
                  <a:pt x="3015899" y="2198885"/>
                </a:cubicBezTo>
                <a:cubicBezTo>
                  <a:pt x="3047083" y="2193328"/>
                  <a:pt x="3078975" y="2190347"/>
                  <a:pt x="3111361" y="2189820"/>
                </a:cubicBezTo>
                <a:lnTo>
                  <a:pt x="3128448" y="2188197"/>
                </a:lnTo>
                <a:lnTo>
                  <a:pt x="3128474" y="2188691"/>
                </a:lnTo>
                <a:lnTo>
                  <a:pt x="3128972" y="2188658"/>
                </a:lnTo>
                <a:lnTo>
                  <a:pt x="3129566" y="2200098"/>
                </a:lnTo>
                <a:cubicBezTo>
                  <a:pt x="3129566" y="2205779"/>
                  <a:pt x="3129508" y="2211446"/>
                  <a:pt x="3128196" y="2217074"/>
                </a:cubicBezTo>
                <a:cubicBezTo>
                  <a:pt x="3128238" y="2248409"/>
                  <a:pt x="3125787" y="2279300"/>
                  <a:pt x="3120729" y="2309550"/>
                </a:cubicBezTo>
                <a:lnTo>
                  <a:pt x="3120190" y="2316226"/>
                </a:lnTo>
                <a:cubicBezTo>
                  <a:pt x="3120021" y="2316231"/>
                  <a:pt x="3119852" y="2316236"/>
                  <a:pt x="3119685" y="2316289"/>
                </a:cubicBezTo>
                <a:cubicBezTo>
                  <a:pt x="3069409" y="2669154"/>
                  <a:pt x="2788370" y="2949931"/>
                  <a:pt x="2429519" y="3009330"/>
                </a:cubicBezTo>
                <a:lnTo>
                  <a:pt x="2429403" y="3010478"/>
                </a:lnTo>
                <a:cubicBezTo>
                  <a:pt x="2424092" y="3011489"/>
                  <a:pt x="2418763" y="3012437"/>
                  <a:pt x="2413186" y="3012018"/>
                </a:cubicBezTo>
                <a:cubicBezTo>
                  <a:pt x="2382014" y="3017572"/>
                  <a:pt x="2350134" y="3020553"/>
                  <a:pt x="2317760" y="3021080"/>
                </a:cubicBezTo>
                <a:lnTo>
                  <a:pt x="2300641" y="3022706"/>
                </a:lnTo>
                <a:lnTo>
                  <a:pt x="2300615" y="3022211"/>
                </a:lnTo>
                <a:lnTo>
                  <a:pt x="2300116" y="3022244"/>
                </a:lnTo>
                <a:cubicBezTo>
                  <a:pt x="2299550" y="3018442"/>
                  <a:pt x="2299523" y="3014626"/>
                  <a:pt x="2299523" y="3010804"/>
                </a:cubicBezTo>
                <a:close/>
                <a:moveTo>
                  <a:pt x="2299523" y="3058630"/>
                </a:moveTo>
                <a:lnTo>
                  <a:pt x="2300117" y="3047280"/>
                </a:lnTo>
                <a:lnTo>
                  <a:pt x="2300615" y="3047312"/>
                </a:lnTo>
                <a:lnTo>
                  <a:pt x="2300641" y="3046822"/>
                </a:lnTo>
                <a:lnTo>
                  <a:pt x="2317729" y="3048432"/>
                </a:lnTo>
                <a:cubicBezTo>
                  <a:pt x="2350114" y="3048955"/>
                  <a:pt x="2382007" y="3051913"/>
                  <a:pt x="2413190" y="3057426"/>
                </a:cubicBezTo>
                <a:cubicBezTo>
                  <a:pt x="2418766" y="3057010"/>
                  <a:pt x="2424094" y="3057951"/>
                  <a:pt x="2429403" y="3058953"/>
                </a:cubicBezTo>
                <a:lnTo>
                  <a:pt x="2429520" y="3060092"/>
                </a:lnTo>
                <a:cubicBezTo>
                  <a:pt x="2788370" y="3119024"/>
                  <a:pt x="3069409" y="3397595"/>
                  <a:pt x="3119686" y="3747690"/>
                </a:cubicBezTo>
                <a:cubicBezTo>
                  <a:pt x="3119853" y="3747743"/>
                  <a:pt x="3120023" y="3747748"/>
                  <a:pt x="3120191" y="3747753"/>
                </a:cubicBezTo>
                <a:lnTo>
                  <a:pt x="3120732" y="3754390"/>
                </a:lnTo>
                <a:cubicBezTo>
                  <a:pt x="3125788" y="3784397"/>
                  <a:pt x="3128238" y="3815039"/>
                  <a:pt x="3128196" y="3846121"/>
                </a:cubicBezTo>
                <a:cubicBezTo>
                  <a:pt x="3129508" y="3851707"/>
                  <a:pt x="3129566" y="3857331"/>
                  <a:pt x="3129566" y="3862969"/>
                </a:cubicBezTo>
                <a:cubicBezTo>
                  <a:pt x="3129566" y="3866761"/>
                  <a:pt x="3129539" y="3870547"/>
                  <a:pt x="3128973" y="3874319"/>
                </a:cubicBezTo>
                <a:lnTo>
                  <a:pt x="3128474" y="3874286"/>
                </a:lnTo>
                <a:lnTo>
                  <a:pt x="3128448" y="3874777"/>
                </a:lnTo>
                <a:lnTo>
                  <a:pt x="3111330" y="3873164"/>
                </a:lnTo>
                <a:cubicBezTo>
                  <a:pt x="3078956" y="3872641"/>
                  <a:pt x="3047075" y="3869683"/>
                  <a:pt x="3015903" y="3864173"/>
                </a:cubicBezTo>
                <a:cubicBezTo>
                  <a:pt x="3010326" y="3864589"/>
                  <a:pt x="3004997" y="3863648"/>
                  <a:pt x="2999687" y="3862645"/>
                </a:cubicBezTo>
                <a:lnTo>
                  <a:pt x="2999571" y="3861506"/>
                </a:lnTo>
                <a:cubicBezTo>
                  <a:pt x="2640719" y="3802574"/>
                  <a:pt x="2359680" y="3524002"/>
                  <a:pt x="2309405" y="3173908"/>
                </a:cubicBezTo>
                <a:cubicBezTo>
                  <a:pt x="2309237" y="3173856"/>
                  <a:pt x="2309069" y="3173851"/>
                  <a:pt x="2308899" y="3173846"/>
                </a:cubicBezTo>
                <a:lnTo>
                  <a:pt x="2308361" y="3167222"/>
                </a:lnTo>
                <a:cubicBezTo>
                  <a:pt x="2303302" y="3137210"/>
                  <a:pt x="2300852" y="3106561"/>
                  <a:pt x="2300894" y="3075472"/>
                </a:cubicBezTo>
                <a:cubicBezTo>
                  <a:pt x="2299582" y="3069889"/>
                  <a:pt x="2299523" y="3064266"/>
                  <a:pt x="2299523" y="3058630"/>
                </a:cubicBezTo>
                <a:close/>
                <a:moveTo>
                  <a:pt x="1601297" y="636203"/>
                </a:moveTo>
                <a:cubicBezTo>
                  <a:pt x="1654573" y="907109"/>
                  <a:pt x="1869416" y="1121906"/>
                  <a:pt x="2144606" y="1181049"/>
                </a:cubicBezTo>
                <a:cubicBezTo>
                  <a:pt x="2091331" y="910143"/>
                  <a:pt x="1876487" y="695346"/>
                  <a:pt x="1601297" y="636203"/>
                </a:cubicBezTo>
                <a:close/>
                <a:moveTo>
                  <a:pt x="1601297" y="2333028"/>
                </a:moveTo>
                <a:cubicBezTo>
                  <a:pt x="1654573" y="2603934"/>
                  <a:pt x="1869416" y="2818731"/>
                  <a:pt x="2144606" y="2877874"/>
                </a:cubicBezTo>
                <a:cubicBezTo>
                  <a:pt x="2091331" y="2606968"/>
                  <a:pt x="1876487" y="2392171"/>
                  <a:pt x="1601297" y="2333028"/>
                </a:cubicBezTo>
                <a:close/>
                <a:moveTo>
                  <a:pt x="1601295" y="2034258"/>
                </a:moveTo>
                <a:cubicBezTo>
                  <a:pt x="1876485" y="1975579"/>
                  <a:pt x="2091328" y="1762469"/>
                  <a:pt x="2144604" y="1493690"/>
                </a:cubicBezTo>
                <a:cubicBezTo>
                  <a:pt x="1869414" y="1552369"/>
                  <a:pt x="1654570" y="1765479"/>
                  <a:pt x="1601295" y="2034258"/>
                </a:cubicBezTo>
                <a:close/>
                <a:moveTo>
                  <a:pt x="1601295" y="3731083"/>
                </a:moveTo>
                <a:cubicBezTo>
                  <a:pt x="1876485" y="3672404"/>
                  <a:pt x="2091328" y="3459294"/>
                  <a:pt x="2144604" y="3190516"/>
                </a:cubicBezTo>
                <a:cubicBezTo>
                  <a:pt x="1869414" y="3249194"/>
                  <a:pt x="1654570" y="3462304"/>
                  <a:pt x="1601295" y="3731083"/>
                </a:cubicBezTo>
                <a:close/>
                <a:moveTo>
                  <a:pt x="1457930" y="503273"/>
                </a:moveTo>
                <a:lnTo>
                  <a:pt x="1458524" y="491833"/>
                </a:lnTo>
                <a:lnTo>
                  <a:pt x="1459022" y="491866"/>
                </a:lnTo>
                <a:lnTo>
                  <a:pt x="1459048" y="491372"/>
                </a:lnTo>
                <a:lnTo>
                  <a:pt x="1476135" y="492995"/>
                </a:lnTo>
                <a:cubicBezTo>
                  <a:pt x="1508521" y="493522"/>
                  <a:pt x="1540413" y="496503"/>
                  <a:pt x="1571597" y="502060"/>
                </a:cubicBezTo>
                <a:cubicBezTo>
                  <a:pt x="1577173" y="501641"/>
                  <a:pt x="1582501" y="502589"/>
                  <a:pt x="1587809" y="503599"/>
                </a:cubicBezTo>
                <a:lnTo>
                  <a:pt x="1587926" y="504747"/>
                </a:lnTo>
                <a:cubicBezTo>
                  <a:pt x="1946777" y="564145"/>
                  <a:pt x="2227816" y="844922"/>
                  <a:pt x="2278092" y="1197788"/>
                </a:cubicBezTo>
                <a:cubicBezTo>
                  <a:pt x="2278260" y="1197841"/>
                  <a:pt x="2278429" y="1197846"/>
                  <a:pt x="2278598" y="1197851"/>
                </a:cubicBezTo>
                <a:lnTo>
                  <a:pt x="2279138" y="1204541"/>
                </a:lnTo>
                <a:cubicBezTo>
                  <a:pt x="2284195" y="1234785"/>
                  <a:pt x="2286644" y="1265670"/>
                  <a:pt x="2286602" y="1296998"/>
                </a:cubicBezTo>
                <a:cubicBezTo>
                  <a:pt x="2287914" y="1302628"/>
                  <a:pt x="2287973" y="1308297"/>
                  <a:pt x="2287973" y="1313979"/>
                </a:cubicBezTo>
                <a:cubicBezTo>
                  <a:pt x="2287973" y="1317801"/>
                  <a:pt x="2287946" y="1321617"/>
                  <a:pt x="2287380" y="1325419"/>
                </a:cubicBezTo>
                <a:lnTo>
                  <a:pt x="2286881" y="1325386"/>
                </a:lnTo>
                <a:lnTo>
                  <a:pt x="2286855" y="1325881"/>
                </a:lnTo>
                <a:lnTo>
                  <a:pt x="2269736" y="1324255"/>
                </a:lnTo>
                <a:cubicBezTo>
                  <a:pt x="2237362" y="1323728"/>
                  <a:pt x="2205482" y="1320747"/>
                  <a:pt x="2174310" y="1315193"/>
                </a:cubicBezTo>
                <a:cubicBezTo>
                  <a:pt x="2168733" y="1315612"/>
                  <a:pt x="2163404" y="1314664"/>
                  <a:pt x="2158093" y="1313653"/>
                </a:cubicBezTo>
                <a:lnTo>
                  <a:pt x="2157977" y="1312505"/>
                </a:lnTo>
                <a:cubicBezTo>
                  <a:pt x="1799126" y="1253106"/>
                  <a:pt x="1518087" y="972329"/>
                  <a:pt x="1467811" y="619464"/>
                </a:cubicBezTo>
                <a:cubicBezTo>
                  <a:pt x="1467644" y="619411"/>
                  <a:pt x="1467475" y="619406"/>
                  <a:pt x="1467306" y="619401"/>
                </a:cubicBezTo>
                <a:lnTo>
                  <a:pt x="1466767" y="612725"/>
                </a:lnTo>
                <a:cubicBezTo>
                  <a:pt x="1461709" y="582475"/>
                  <a:pt x="1459258" y="551584"/>
                  <a:pt x="1459300" y="520249"/>
                </a:cubicBezTo>
                <a:cubicBezTo>
                  <a:pt x="1457988" y="514621"/>
                  <a:pt x="1457930" y="508954"/>
                  <a:pt x="1457930" y="503273"/>
                </a:cubicBezTo>
                <a:close/>
                <a:moveTo>
                  <a:pt x="1457930" y="2200098"/>
                </a:moveTo>
                <a:lnTo>
                  <a:pt x="1458524" y="2188658"/>
                </a:lnTo>
                <a:lnTo>
                  <a:pt x="1459022" y="2188691"/>
                </a:lnTo>
                <a:lnTo>
                  <a:pt x="1459048" y="2188197"/>
                </a:lnTo>
                <a:lnTo>
                  <a:pt x="1476135" y="2189820"/>
                </a:lnTo>
                <a:cubicBezTo>
                  <a:pt x="1508521" y="2190347"/>
                  <a:pt x="1540413" y="2193328"/>
                  <a:pt x="1571597" y="2198885"/>
                </a:cubicBezTo>
                <a:cubicBezTo>
                  <a:pt x="1577173" y="2198466"/>
                  <a:pt x="1582501" y="2199414"/>
                  <a:pt x="1587809" y="2200424"/>
                </a:cubicBezTo>
                <a:lnTo>
                  <a:pt x="1587926" y="2201572"/>
                </a:lnTo>
                <a:cubicBezTo>
                  <a:pt x="1946777" y="2260970"/>
                  <a:pt x="2227816" y="2541747"/>
                  <a:pt x="2278092" y="2894613"/>
                </a:cubicBezTo>
                <a:cubicBezTo>
                  <a:pt x="2278260" y="2894666"/>
                  <a:pt x="2278429" y="2894671"/>
                  <a:pt x="2278598" y="2894676"/>
                </a:cubicBezTo>
                <a:lnTo>
                  <a:pt x="2279138" y="2901366"/>
                </a:lnTo>
                <a:cubicBezTo>
                  <a:pt x="2284195" y="2931610"/>
                  <a:pt x="2286644" y="2962495"/>
                  <a:pt x="2286602" y="2993823"/>
                </a:cubicBezTo>
                <a:cubicBezTo>
                  <a:pt x="2287914" y="2999453"/>
                  <a:pt x="2287973" y="3005122"/>
                  <a:pt x="2287973" y="3010804"/>
                </a:cubicBezTo>
                <a:cubicBezTo>
                  <a:pt x="2287973" y="3014626"/>
                  <a:pt x="2287946" y="3018442"/>
                  <a:pt x="2287380" y="3022244"/>
                </a:cubicBezTo>
                <a:lnTo>
                  <a:pt x="2286881" y="3022211"/>
                </a:lnTo>
                <a:lnTo>
                  <a:pt x="2286855" y="3022706"/>
                </a:lnTo>
                <a:lnTo>
                  <a:pt x="2269736" y="3021080"/>
                </a:lnTo>
                <a:cubicBezTo>
                  <a:pt x="2237362" y="3020553"/>
                  <a:pt x="2205482" y="3017572"/>
                  <a:pt x="2174310" y="3012018"/>
                </a:cubicBezTo>
                <a:cubicBezTo>
                  <a:pt x="2168733" y="3012437"/>
                  <a:pt x="2163404" y="3011489"/>
                  <a:pt x="2158093" y="3010478"/>
                </a:cubicBezTo>
                <a:lnTo>
                  <a:pt x="2157977" y="3009330"/>
                </a:lnTo>
                <a:cubicBezTo>
                  <a:pt x="1799126" y="2949931"/>
                  <a:pt x="1518087" y="2669154"/>
                  <a:pt x="1467811" y="2316289"/>
                </a:cubicBezTo>
                <a:cubicBezTo>
                  <a:pt x="1467644" y="2316236"/>
                  <a:pt x="1467475" y="2316231"/>
                  <a:pt x="1467306" y="2316226"/>
                </a:cubicBezTo>
                <a:lnTo>
                  <a:pt x="1466767" y="2309550"/>
                </a:lnTo>
                <a:cubicBezTo>
                  <a:pt x="1461709" y="2279300"/>
                  <a:pt x="1459258" y="2248409"/>
                  <a:pt x="1459300" y="2217074"/>
                </a:cubicBezTo>
                <a:cubicBezTo>
                  <a:pt x="1457988" y="2211446"/>
                  <a:pt x="1457930" y="2205779"/>
                  <a:pt x="1457930" y="2200098"/>
                </a:cubicBezTo>
                <a:close/>
                <a:moveTo>
                  <a:pt x="1457930" y="3896923"/>
                </a:moveTo>
                <a:lnTo>
                  <a:pt x="1458524" y="3885483"/>
                </a:lnTo>
                <a:lnTo>
                  <a:pt x="1459022" y="3885516"/>
                </a:lnTo>
                <a:lnTo>
                  <a:pt x="1459048" y="3885022"/>
                </a:lnTo>
                <a:lnTo>
                  <a:pt x="1476135" y="3886645"/>
                </a:lnTo>
                <a:cubicBezTo>
                  <a:pt x="1508521" y="3887172"/>
                  <a:pt x="1540413" y="3890153"/>
                  <a:pt x="1571597" y="3895710"/>
                </a:cubicBezTo>
                <a:cubicBezTo>
                  <a:pt x="1577173" y="3895291"/>
                  <a:pt x="1582501" y="3896239"/>
                  <a:pt x="1587809" y="3897249"/>
                </a:cubicBezTo>
                <a:lnTo>
                  <a:pt x="1587926" y="3898397"/>
                </a:lnTo>
                <a:cubicBezTo>
                  <a:pt x="1821986" y="3937139"/>
                  <a:pt x="2022942" y="4070062"/>
                  <a:pt x="2148179" y="4255797"/>
                </a:cubicBezTo>
                <a:lnTo>
                  <a:pt x="2176624" y="4305008"/>
                </a:lnTo>
                <a:lnTo>
                  <a:pt x="2025574" y="4305008"/>
                </a:lnTo>
                <a:lnTo>
                  <a:pt x="1973451" y="4241205"/>
                </a:lnTo>
                <a:cubicBezTo>
                  <a:pt x="1876755" y="4136681"/>
                  <a:pt x="1747549" y="4061285"/>
                  <a:pt x="1601297" y="4029853"/>
                </a:cubicBezTo>
                <a:cubicBezTo>
                  <a:pt x="1618544" y="4117553"/>
                  <a:pt x="1652724" y="4199373"/>
                  <a:pt x="1700478" y="4271827"/>
                </a:cubicBezTo>
                <a:lnTo>
                  <a:pt x="1727160" y="4305008"/>
                </a:lnTo>
                <a:lnTo>
                  <a:pt x="1573050" y="4305008"/>
                </a:lnTo>
                <a:lnTo>
                  <a:pt x="1542929" y="4254710"/>
                </a:lnTo>
                <a:cubicBezTo>
                  <a:pt x="1505726" y="4179889"/>
                  <a:pt x="1479994" y="4098618"/>
                  <a:pt x="1467811" y="4013114"/>
                </a:cubicBezTo>
                <a:cubicBezTo>
                  <a:pt x="1467644" y="4013061"/>
                  <a:pt x="1467475" y="4013056"/>
                  <a:pt x="1467306" y="4013051"/>
                </a:cubicBezTo>
                <a:lnTo>
                  <a:pt x="1466767" y="4006375"/>
                </a:lnTo>
                <a:cubicBezTo>
                  <a:pt x="1461709" y="3976125"/>
                  <a:pt x="1459258" y="3945234"/>
                  <a:pt x="1459300" y="3913899"/>
                </a:cubicBezTo>
                <a:cubicBezTo>
                  <a:pt x="1457988" y="3908271"/>
                  <a:pt x="1457930" y="3902604"/>
                  <a:pt x="1457930" y="3896923"/>
                </a:cubicBezTo>
                <a:close/>
                <a:moveTo>
                  <a:pt x="1457928" y="469318"/>
                </a:moveTo>
                <a:cubicBezTo>
                  <a:pt x="1457928" y="463681"/>
                  <a:pt x="1457986" y="458057"/>
                  <a:pt x="1459298" y="452471"/>
                </a:cubicBezTo>
                <a:cubicBezTo>
                  <a:pt x="1459256" y="421389"/>
                  <a:pt x="1461706" y="390746"/>
                  <a:pt x="1466762" y="360740"/>
                </a:cubicBezTo>
                <a:lnTo>
                  <a:pt x="1467303" y="354103"/>
                </a:lnTo>
                <a:cubicBezTo>
                  <a:pt x="1467471" y="354098"/>
                  <a:pt x="1467641" y="354093"/>
                  <a:pt x="1467808" y="354040"/>
                </a:cubicBezTo>
                <a:cubicBezTo>
                  <a:pt x="1480960" y="262463"/>
                  <a:pt x="1509901" y="175780"/>
                  <a:pt x="1552022" y="96778"/>
                </a:cubicBezTo>
                <a:lnTo>
                  <a:pt x="1614656" y="0"/>
                </a:lnTo>
                <a:lnTo>
                  <a:pt x="1783031" y="0"/>
                </a:lnTo>
                <a:lnTo>
                  <a:pt x="1714803" y="76659"/>
                </a:lnTo>
                <a:cubicBezTo>
                  <a:pt x="1659536" y="153496"/>
                  <a:pt x="1620221" y="241952"/>
                  <a:pt x="1601295" y="337433"/>
                </a:cubicBezTo>
                <a:cubicBezTo>
                  <a:pt x="1784335" y="298404"/>
                  <a:pt x="1940676" y="191052"/>
                  <a:pt x="2040269" y="44350"/>
                </a:cubicBezTo>
                <a:lnTo>
                  <a:pt x="2062497" y="0"/>
                </a:lnTo>
                <a:lnTo>
                  <a:pt x="2211135" y="0"/>
                </a:lnTo>
                <a:lnTo>
                  <a:pt x="2159296" y="95636"/>
                </a:lnTo>
                <a:cubicBezTo>
                  <a:pt x="2035522" y="289169"/>
                  <a:pt x="1829330" y="428211"/>
                  <a:pt x="1587923" y="467856"/>
                </a:cubicBezTo>
                <a:lnTo>
                  <a:pt x="1587807" y="468995"/>
                </a:lnTo>
                <a:cubicBezTo>
                  <a:pt x="1582497" y="469998"/>
                  <a:pt x="1577168" y="470939"/>
                  <a:pt x="1571591" y="470523"/>
                </a:cubicBezTo>
                <a:cubicBezTo>
                  <a:pt x="1540419" y="476033"/>
                  <a:pt x="1508538" y="478991"/>
                  <a:pt x="1476164" y="479514"/>
                </a:cubicBezTo>
                <a:lnTo>
                  <a:pt x="1459046" y="481127"/>
                </a:lnTo>
                <a:lnTo>
                  <a:pt x="1459020" y="480636"/>
                </a:lnTo>
                <a:lnTo>
                  <a:pt x="1458521" y="480669"/>
                </a:lnTo>
                <a:cubicBezTo>
                  <a:pt x="1457955" y="476896"/>
                  <a:pt x="1457928" y="473110"/>
                  <a:pt x="1457928" y="469318"/>
                </a:cubicBezTo>
                <a:close/>
                <a:moveTo>
                  <a:pt x="1457928" y="2166144"/>
                </a:moveTo>
                <a:cubicBezTo>
                  <a:pt x="1457928" y="2160506"/>
                  <a:pt x="1457986" y="2154882"/>
                  <a:pt x="1459298" y="2149296"/>
                </a:cubicBezTo>
                <a:cubicBezTo>
                  <a:pt x="1459256" y="2118214"/>
                  <a:pt x="1461706" y="2087572"/>
                  <a:pt x="1466762" y="2057565"/>
                </a:cubicBezTo>
                <a:lnTo>
                  <a:pt x="1467303" y="2050928"/>
                </a:lnTo>
                <a:cubicBezTo>
                  <a:pt x="1467471" y="2050923"/>
                  <a:pt x="1467641" y="2050918"/>
                  <a:pt x="1467808" y="2050865"/>
                </a:cubicBezTo>
                <a:cubicBezTo>
                  <a:pt x="1518085" y="1700770"/>
                  <a:pt x="1799124" y="1422199"/>
                  <a:pt x="2157974" y="1363267"/>
                </a:cubicBezTo>
                <a:lnTo>
                  <a:pt x="2158091" y="1362128"/>
                </a:lnTo>
                <a:cubicBezTo>
                  <a:pt x="2163400" y="1361126"/>
                  <a:pt x="2168728" y="1360185"/>
                  <a:pt x="2174304" y="1360601"/>
                </a:cubicBezTo>
                <a:cubicBezTo>
                  <a:pt x="2205487" y="1355088"/>
                  <a:pt x="2237380" y="1352130"/>
                  <a:pt x="2269765" y="1351607"/>
                </a:cubicBezTo>
                <a:lnTo>
                  <a:pt x="2286853" y="1349997"/>
                </a:lnTo>
                <a:lnTo>
                  <a:pt x="2286879" y="1350487"/>
                </a:lnTo>
                <a:lnTo>
                  <a:pt x="2287377" y="1350455"/>
                </a:lnTo>
                <a:lnTo>
                  <a:pt x="2287971" y="1361805"/>
                </a:lnTo>
                <a:cubicBezTo>
                  <a:pt x="2287971" y="1367441"/>
                  <a:pt x="2287912" y="1373063"/>
                  <a:pt x="2286600" y="1378647"/>
                </a:cubicBezTo>
                <a:cubicBezTo>
                  <a:pt x="2286642" y="1409736"/>
                  <a:pt x="2284192" y="1440385"/>
                  <a:pt x="2279133" y="1470397"/>
                </a:cubicBezTo>
                <a:lnTo>
                  <a:pt x="2278595" y="1477021"/>
                </a:lnTo>
                <a:cubicBezTo>
                  <a:pt x="2278425" y="1477026"/>
                  <a:pt x="2278257" y="1477030"/>
                  <a:pt x="2278089" y="1477083"/>
                </a:cubicBezTo>
                <a:cubicBezTo>
                  <a:pt x="2227814" y="1827177"/>
                  <a:pt x="1946775" y="2105749"/>
                  <a:pt x="1587923" y="2164681"/>
                </a:cubicBezTo>
                <a:lnTo>
                  <a:pt x="1587807" y="2165820"/>
                </a:lnTo>
                <a:cubicBezTo>
                  <a:pt x="1582497" y="2166823"/>
                  <a:pt x="1577168" y="2167764"/>
                  <a:pt x="1571591" y="2167348"/>
                </a:cubicBezTo>
                <a:cubicBezTo>
                  <a:pt x="1540419" y="2172858"/>
                  <a:pt x="1508538" y="2175816"/>
                  <a:pt x="1476164" y="2176339"/>
                </a:cubicBezTo>
                <a:lnTo>
                  <a:pt x="1459046" y="2177952"/>
                </a:lnTo>
                <a:lnTo>
                  <a:pt x="1459020" y="2177461"/>
                </a:lnTo>
                <a:lnTo>
                  <a:pt x="1458521" y="2177494"/>
                </a:lnTo>
                <a:cubicBezTo>
                  <a:pt x="1457955" y="2173722"/>
                  <a:pt x="1457928" y="2169936"/>
                  <a:pt x="1457928" y="2166144"/>
                </a:cubicBezTo>
                <a:close/>
                <a:moveTo>
                  <a:pt x="1457928" y="3862969"/>
                </a:moveTo>
                <a:cubicBezTo>
                  <a:pt x="1457928" y="3857331"/>
                  <a:pt x="1457986" y="3851707"/>
                  <a:pt x="1459298" y="3846121"/>
                </a:cubicBezTo>
                <a:cubicBezTo>
                  <a:pt x="1459256" y="3815039"/>
                  <a:pt x="1461706" y="3784397"/>
                  <a:pt x="1466762" y="3754390"/>
                </a:cubicBezTo>
                <a:lnTo>
                  <a:pt x="1467303" y="3747753"/>
                </a:lnTo>
                <a:cubicBezTo>
                  <a:pt x="1467471" y="3747748"/>
                  <a:pt x="1467641" y="3747743"/>
                  <a:pt x="1467808" y="3747690"/>
                </a:cubicBezTo>
                <a:cubicBezTo>
                  <a:pt x="1518085" y="3397595"/>
                  <a:pt x="1799124" y="3119024"/>
                  <a:pt x="2157974" y="3060092"/>
                </a:cubicBezTo>
                <a:lnTo>
                  <a:pt x="2158091" y="3058953"/>
                </a:lnTo>
                <a:cubicBezTo>
                  <a:pt x="2163400" y="3057951"/>
                  <a:pt x="2168728" y="3057010"/>
                  <a:pt x="2174304" y="3057426"/>
                </a:cubicBezTo>
                <a:cubicBezTo>
                  <a:pt x="2205487" y="3051913"/>
                  <a:pt x="2237380" y="3048955"/>
                  <a:pt x="2269765" y="3048432"/>
                </a:cubicBezTo>
                <a:lnTo>
                  <a:pt x="2286853" y="3046822"/>
                </a:lnTo>
                <a:lnTo>
                  <a:pt x="2286879" y="3047312"/>
                </a:lnTo>
                <a:lnTo>
                  <a:pt x="2287377" y="3047280"/>
                </a:lnTo>
                <a:lnTo>
                  <a:pt x="2287971" y="3058630"/>
                </a:lnTo>
                <a:cubicBezTo>
                  <a:pt x="2287971" y="3064266"/>
                  <a:pt x="2287912" y="3069889"/>
                  <a:pt x="2286600" y="3075472"/>
                </a:cubicBezTo>
                <a:cubicBezTo>
                  <a:pt x="2286642" y="3106561"/>
                  <a:pt x="2284192" y="3137210"/>
                  <a:pt x="2279133" y="3167222"/>
                </a:cubicBezTo>
                <a:lnTo>
                  <a:pt x="2278595" y="3173846"/>
                </a:lnTo>
                <a:cubicBezTo>
                  <a:pt x="2278425" y="3173851"/>
                  <a:pt x="2278257" y="3173856"/>
                  <a:pt x="2278089" y="3173908"/>
                </a:cubicBezTo>
                <a:cubicBezTo>
                  <a:pt x="2227814" y="3524002"/>
                  <a:pt x="1946775" y="3802574"/>
                  <a:pt x="1587923" y="3861506"/>
                </a:cubicBezTo>
                <a:lnTo>
                  <a:pt x="1587807" y="3862645"/>
                </a:lnTo>
                <a:cubicBezTo>
                  <a:pt x="1582497" y="3863648"/>
                  <a:pt x="1577168" y="3864589"/>
                  <a:pt x="1571591" y="3864173"/>
                </a:cubicBezTo>
                <a:cubicBezTo>
                  <a:pt x="1540419" y="3869683"/>
                  <a:pt x="1508538" y="3872641"/>
                  <a:pt x="1476164" y="3873164"/>
                </a:cubicBezTo>
                <a:lnTo>
                  <a:pt x="1459046" y="3874777"/>
                </a:lnTo>
                <a:lnTo>
                  <a:pt x="1459020" y="3874286"/>
                </a:lnTo>
                <a:lnTo>
                  <a:pt x="1458521" y="3874319"/>
                </a:lnTo>
                <a:cubicBezTo>
                  <a:pt x="1457955" y="3870547"/>
                  <a:pt x="1457928" y="3866761"/>
                  <a:pt x="1457928" y="3862969"/>
                </a:cubicBezTo>
                <a:close/>
                <a:moveTo>
                  <a:pt x="750739" y="1181049"/>
                </a:moveTo>
                <a:cubicBezTo>
                  <a:pt x="1025929" y="1121906"/>
                  <a:pt x="1240772" y="907109"/>
                  <a:pt x="1294048" y="636203"/>
                </a:cubicBezTo>
                <a:cubicBezTo>
                  <a:pt x="1018858" y="695346"/>
                  <a:pt x="804014" y="910143"/>
                  <a:pt x="750739" y="1181049"/>
                </a:cubicBezTo>
                <a:close/>
                <a:moveTo>
                  <a:pt x="750739" y="1493690"/>
                </a:moveTo>
                <a:cubicBezTo>
                  <a:pt x="804015" y="1762469"/>
                  <a:pt x="1018858" y="1975579"/>
                  <a:pt x="1294048" y="2034258"/>
                </a:cubicBezTo>
                <a:cubicBezTo>
                  <a:pt x="1240773" y="1765479"/>
                  <a:pt x="1025929" y="1552369"/>
                  <a:pt x="750739" y="1493690"/>
                </a:cubicBezTo>
                <a:close/>
                <a:moveTo>
                  <a:pt x="750739" y="2877874"/>
                </a:moveTo>
                <a:cubicBezTo>
                  <a:pt x="1025929" y="2818731"/>
                  <a:pt x="1240772" y="2603934"/>
                  <a:pt x="1294048" y="2333028"/>
                </a:cubicBezTo>
                <a:cubicBezTo>
                  <a:pt x="1018858" y="2392171"/>
                  <a:pt x="804014" y="2606968"/>
                  <a:pt x="750739" y="2877874"/>
                </a:cubicBezTo>
                <a:close/>
                <a:moveTo>
                  <a:pt x="750739" y="3190516"/>
                </a:moveTo>
                <a:cubicBezTo>
                  <a:pt x="804015" y="3459294"/>
                  <a:pt x="1018858" y="3672404"/>
                  <a:pt x="1294048" y="3731083"/>
                </a:cubicBezTo>
                <a:cubicBezTo>
                  <a:pt x="1240773" y="3462304"/>
                  <a:pt x="1025929" y="3249194"/>
                  <a:pt x="750739" y="3190516"/>
                </a:cubicBezTo>
                <a:close/>
                <a:moveTo>
                  <a:pt x="718720" y="4305008"/>
                </a:moveTo>
                <a:lnTo>
                  <a:pt x="747165" y="4255797"/>
                </a:lnTo>
                <a:cubicBezTo>
                  <a:pt x="872402" y="4070062"/>
                  <a:pt x="1073359" y="3937139"/>
                  <a:pt x="1307418" y="3898397"/>
                </a:cubicBezTo>
                <a:lnTo>
                  <a:pt x="1307535" y="3897249"/>
                </a:lnTo>
                <a:cubicBezTo>
                  <a:pt x="1312844" y="3896239"/>
                  <a:pt x="1318172" y="3895291"/>
                  <a:pt x="1323748" y="3895710"/>
                </a:cubicBezTo>
                <a:cubicBezTo>
                  <a:pt x="1354931" y="3890153"/>
                  <a:pt x="1386824" y="3887172"/>
                  <a:pt x="1419209" y="3886645"/>
                </a:cubicBezTo>
                <a:lnTo>
                  <a:pt x="1436297" y="3885022"/>
                </a:lnTo>
                <a:lnTo>
                  <a:pt x="1436323" y="3885516"/>
                </a:lnTo>
                <a:lnTo>
                  <a:pt x="1436821" y="3885483"/>
                </a:lnTo>
                <a:lnTo>
                  <a:pt x="1437415" y="3896923"/>
                </a:lnTo>
                <a:cubicBezTo>
                  <a:pt x="1437415" y="3902604"/>
                  <a:pt x="1437356" y="3908271"/>
                  <a:pt x="1436044" y="3913899"/>
                </a:cubicBezTo>
                <a:cubicBezTo>
                  <a:pt x="1436086" y="3945234"/>
                  <a:pt x="1433636" y="3976125"/>
                  <a:pt x="1428577" y="4006375"/>
                </a:cubicBezTo>
                <a:lnTo>
                  <a:pt x="1428039" y="4013051"/>
                </a:lnTo>
                <a:cubicBezTo>
                  <a:pt x="1427869" y="4013056"/>
                  <a:pt x="1427701" y="4013061"/>
                  <a:pt x="1427533" y="4013114"/>
                </a:cubicBezTo>
                <a:cubicBezTo>
                  <a:pt x="1415351" y="4098618"/>
                  <a:pt x="1389619" y="4179889"/>
                  <a:pt x="1352416" y="4254710"/>
                </a:cubicBezTo>
                <a:lnTo>
                  <a:pt x="1322295" y="4305008"/>
                </a:lnTo>
                <a:lnTo>
                  <a:pt x="1168185" y="4305008"/>
                </a:lnTo>
                <a:lnTo>
                  <a:pt x="1194867" y="4271827"/>
                </a:lnTo>
                <a:cubicBezTo>
                  <a:pt x="1242622" y="4199373"/>
                  <a:pt x="1276801" y="4117553"/>
                  <a:pt x="1294048" y="4029853"/>
                </a:cubicBezTo>
                <a:cubicBezTo>
                  <a:pt x="1147796" y="4061285"/>
                  <a:pt x="1018589" y="4136681"/>
                  <a:pt x="921894" y="4241205"/>
                </a:cubicBezTo>
                <a:lnTo>
                  <a:pt x="869771" y="4305008"/>
                </a:lnTo>
                <a:close/>
                <a:moveTo>
                  <a:pt x="684209" y="0"/>
                </a:moveTo>
                <a:lnTo>
                  <a:pt x="832847" y="0"/>
                </a:lnTo>
                <a:lnTo>
                  <a:pt x="855075" y="44350"/>
                </a:lnTo>
                <a:cubicBezTo>
                  <a:pt x="954668" y="191053"/>
                  <a:pt x="1111009" y="298404"/>
                  <a:pt x="1294048" y="337433"/>
                </a:cubicBezTo>
                <a:cubicBezTo>
                  <a:pt x="1275123" y="241952"/>
                  <a:pt x="1235808" y="153496"/>
                  <a:pt x="1180541" y="76659"/>
                </a:cubicBezTo>
                <a:lnTo>
                  <a:pt x="1112313" y="0"/>
                </a:lnTo>
                <a:lnTo>
                  <a:pt x="1280688" y="0"/>
                </a:lnTo>
                <a:lnTo>
                  <a:pt x="1343322" y="96778"/>
                </a:lnTo>
                <a:cubicBezTo>
                  <a:pt x="1385443" y="175780"/>
                  <a:pt x="1414383" y="262463"/>
                  <a:pt x="1427534" y="354040"/>
                </a:cubicBezTo>
                <a:cubicBezTo>
                  <a:pt x="1427702" y="354093"/>
                  <a:pt x="1427871" y="354098"/>
                  <a:pt x="1428040" y="354102"/>
                </a:cubicBezTo>
                <a:lnTo>
                  <a:pt x="1428580" y="360740"/>
                </a:lnTo>
                <a:cubicBezTo>
                  <a:pt x="1433637" y="390746"/>
                  <a:pt x="1436086" y="421389"/>
                  <a:pt x="1436044" y="452471"/>
                </a:cubicBezTo>
                <a:cubicBezTo>
                  <a:pt x="1437356" y="458057"/>
                  <a:pt x="1437415" y="463681"/>
                  <a:pt x="1437415" y="469318"/>
                </a:cubicBezTo>
                <a:cubicBezTo>
                  <a:pt x="1437415" y="473111"/>
                  <a:pt x="1437388" y="476896"/>
                  <a:pt x="1436822" y="480669"/>
                </a:cubicBezTo>
                <a:lnTo>
                  <a:pt x="1436323" y="480636"/>
                </a:lnTo>
                <a:lnTo>
                  <a:pt x="1436297" y="481127"/>
                </a:lnTo>
                <a:lnTo>
                  <a:pt x="1419178" y="479514"/>
                </a:lnTo>
                <a:cubicBezTo>
                  <a:pt x="1386804" y="478991"/>
                  <a:pt x="1354924" y="476033"/>
                  <a:pt x="1323752" y="470523"/>
                </a:cubicBezTo>
                <a:cubicBezTo>
                  <a:pt x="1318175" y="470939"/>
                  <a:pt x="1312846" y="469998"/>
                  <a:pt x="1307535" y="468995"/>
                </a:cubicBezTo>
                <a:lnTo>
                  <a:pt x="1307419" y="467856"/>
                </a:lnTo>
                <a:cubicBezTo>
                  <a:pt x="1066014" y="428211"/>
                  <a:pt x="859822" y="289169"/>
                  <a:pt x="736048" y="95636"/>
                </a:cubicBezTo>
                <a:close/>
                <a:moveTo>
                  <a:pt x="607372" y="1313979"/>
                </a:moveTo>
                <a:cubicBezTo>
                  <a:pt x="607372" y="1308297"/>
                  <a:pt x="607430" y="1302628"/>
                  <a:pt x="608742" y="1296998"/>
                </a:cubicBezTo>
                <a:cubicBezTo>
                  <a:pt x="608700" y="1265670"/>
                  <a:pt x="611150" y="1234785"/>
                  <a:pt x="616206" y="1204541"/>
                </a:cubicBezTo>
                <a:lnTo>
                  <a:pt x="616747" y="1197851"/>
                </a:lnTo>
                <a:cubicBezTo>
                  <a:pt x="616915" y="1197846"/>
                  <a:pt x="617085" y="1197841"/>
                  <a:pt x="617252" y="1197788"/>
                </a:cubicBezTo>
                <a:cubicBezTo>
                  <a:pt x="667529" y="844922"/>
                  <a:pt x="948568" y="564145"/>
                  <a:pt x="1307418" y="504747"/>
                </a:cubicBezTo>
                <a:lnTo>
                  <a:pt x="1307535" y="503599"/>
                </a:lnTo>
                <a:cubicBezTo>
                  <a:pt x="1312844" y="502589"/>
                  <a:pt x="1318172" y="501641"/>
                  <a:pt x="1323748" y="502060"/>
                </a:cubicBezTo>
                <a:cubicBezTo>
                  <a:pt x="1354931" y="496503"/>
                  <a:pt x="1386824" y="493522"/>
                  <a:pt x="1419209" y="492995"/>
                </a:cubicBezTo>
                <a:lnTo>
                  <a:pt x="1436297" y="491372"/>
                </a:lnTo>
                <a:lnTo>
                  <a:pt x="1436323" y="491866"/>
                </a:lnTo>
                <a:lnTo>
                  <a:pt x="1436821" y="491833"/>
                </a:lnTo>
                <a:lnTo>
                  <a:pt x="1437415" y="503273"/>
                </a:lnTo>
                <a:cubicBezTo>
                  <a:pt x="1437415" y="508954"/>
                  <a:pt x="1437356" y="514621"/>
                  <a:pt x="1436044" y="520249"/>
                </a:cubicBezTo>
                <a:cubicBezTo>
                  <a:pt x="1436086" y="551584"/>
                  <a:pt x="1433636" y="582475"/>
                  <a:pt x="1428577" y="612725"/>
                </a:cubicBezTo>
                <a:lnTo>
                  <a:pt x="1428039" y="619401"/>
                </a:lnTo>
                <a:cubicBezTo>
                  <a:pt x="1427869" y="619406"/>
                  <a:pt x="1427701" y="619411"/>
                  <a:pt x="1427533" y="619464"/>
                </a:cubicBezTo>
                <a:cubicBezTo>
                  <a:pt x="1377258" y="972329"/>
                  <a:pt x="1096219" y="1253106"/>
                  <a:pt x="737367" y="1312505"/>
                </a:cubicBezTo>
                <a:lnTo>
                  <a:pt x="737251" y="1313653"/>
                </a:lnTo>
                <a:cubicBezTo>
                  <a:pt x="731941" y="1314664"/>
                  <a:pt x="726612" y="1315612"/>
                  <a:pt x="721035" y="1315193"/>
                </a:cubicBezTo>
                <a:cubicBezTo>
                  <a:pt x="689863" y="1320747"/>
                  <a:pt x="657982" y="1323728"/>
                  <a:pt x="625608" y="1324255"/>
                </a:cubicBezTo>
                <a:lnTo>
                  <a:pt x="608490" y="1325881"/>
                </a:lnTo>
                <a:lnTo>
                  <a:pt x="608464" y="1325386"/>
                </a:lnTo>
                <a:lnTo>
                  <a:pt x="607965" y="1325419"/>
                </a:lnTo>
                <a:cubicBezTo>
                  <a:pt x="607399" y="1321617"/>
                  <a:pt x="607372" y="1317801"/>
                  <a:pt x="607372" y="1313979"/>
                </a:cubicBezTo>
                <a:close/>
                <a:moveTo>
                  <a:pt x="607372" y="1361805"/>
                </a:moveTo>
                <a:lnTo>
                  <a:pt x="607966" y="1350455"/>
                </a:lnTo>
                <a:lnTo>
                  <a:pt x="608464" y="1350487"/>
                </a:lnTo>
                <a:lnTo>
                  <a:pt x="608490" y="1349997"/>
                </a:lnTo>
                <a:lnTo>
                  <a:pt x="625577" y="1351607"/>
                </a:lnTo>
                <a:cubicBezTo>
                  <a:pt x="657963" y="1352130"/>
                  <a:pt x="689855" y="1355088"/>
                  <a:pt x="721039" y="1360601"/>
                </a:cubicBezTo>
                <a:cubicBezTo>
                  <a:pt x="726615" y="1360185"/>
                  <a:pt x="731943" y="1361126"/>
                  <a:pt x="737251" y="1362128"/>
                </a:cubicBezTo>
                <a:lnTo>
                  <a:pt x="737368" y="1363267"/>
                </a:lnTo>
                <a:cubicBezTo>
                  <a:pt x="1096219" y="1422199"/>
                  <a:pt x="1377258" y="1700770"/>
                  <a:pt x="1427534" y="2050865"/>
                </a:cubicBezTo>
                <a:cubicBezTo>
                  <a:pt x="1427702" y="2050918"/>
                  <a:pt x="1427871" y="2050923"/>
                  <a:pt x="1428040" y="2050928"/>
                </a:cubicBezTo>
                <a:lnTo>
                  <a:pt x="1428580" y="2057565"/>
                </a:lnTo>
                <a:cubicBezTo>
                  <a:pt x="1433637" y="2087572"/>
                  <a:pt x="1436086" y="2118214"/>
                  <a:pt x="1436044" y="2149296"/>
                </a:cubicBezTo>
                <a:cubicBezTo>
                  <a:pt x="1437356" y="2154882"/>
                  <a:pt x="1437415" y="2160506"/>
                  <a:pt x="1437415" y="2166144"/>
                </a:cubicBezTo>
                <a:cubicBezTo>
                  <a:pt x="1437415" y="2169936"/>
                  <a:pt x="1437388" y="2173722"/>
                  <a:pt x="1436822" y="2177494"/>
                </a:cubicBezTo>
                <a:lnTo>
                  <a:pt x="1436323" y="2177461"/>
                </a:lnTo>
                <a:lnTo>
                  <a:pt x="1436297" y="2177952"/>
                </a:lnTo>
                <a:lnTo>
                  <a:pt x="1419178" y="2176339"/>
                </a:lnTo>
                <a:cubicBezTo>
                  <a:pt x="1386804" y="2175816"/>
                  <a:pt x="1354924" y="2172858"/>
                  <a:pt x="1323752" y="2167348"/>
                </a:cubicBezTo>
                <a:cubicBezTo>
                  <a:pt x="1318175" y="2167764"/>
                  <a:pt x="1312846" y="2166823"/>
                  <a:pt x="1307535" y="2165820"/>
                </a:cubicBezTo>
                <a:lnTo>
                  <a:pt x="1307419" y="2164681"/>
                </a:lnTo>
                <a:cubicBezTo>
                  <a:pt x="948568" y="2105749"/>
                  <a:pt x="667529" y="1827177"/>
                  <a:pt x="617253" y="1477083"/>
                </a:cubicBezTo>
                <a:cubicBezTo>
                  <a:pt x="617086" y="1477030"/>
                  <a:pt x="616917" y="1477026"/>
                  <a:pt x="616748" y="1477021"/>
                </a:cubicBezTo>
                <a:lnTo>
                  <a:pt x="616209" y="1470397"/>
                </a:lnTo>
                <a:cubicBezTo>
                  <a:pt x="611151" y="1440385"/>
                  <a:pt x="608700" y="1409736"/>
                  <a:pt x="608742" y="1378647"/>
                </a:cubicBezTo>
                <a:cubicBezTo>
                  <a:pt x="607430" y="1373063"/>
                  <a:pt x="607372" y="1367441"/>
                  <a:pt x="607372" y="1361805"/>
                </a:cubicBezTo>
                <a:close/>
                <a:moveTo>
                  <a:pt x="607372" y="3010804"/>
                </a:moveTo>
                <a:cubicBezTo>
                  <a:pt x="607372" y="3005122"/>
                  <a:pt x="607430" y="2999453"/>
                  <a:pt x="608742" y="2993823"/>
                </a:cubicBezTo>
                <a:cubicBezTo>
                  <a:pt x="608700" y="2962495"/>
                  <a:pt x="611150" y="2931610"/>
                  <a:pt x="616206" y="2901366"/>
                </a:cubicBezTo>
                <a:lnTo>
                  <a:pt x="616747" y="2894676"/>
                </a:lnTo>
                <a:cubicBezTo>
                  <a:pt x="616915" y="2894671"/>
                  <a:pt x="617085" y="2894666"/>
                  <a:pt x="617252" y="2894613"/>
                </a:cubicBezTo>
                <a:cubicBezTo>
                  <a:pt x="667529" y="2541747"/>
                  <a:pt x="948568" y="2260970"/>
                  <a:pt x="1307418" y="2201572"/>
                </a:cubicBezTo>
                <a:lnTo>
                  <a:pt x="1307535" y="2200424"/>
                </a:lnTo>
                <a:cubicBezTo>
                  <a:pt x="1312844" y="2199414"/>
                  <a:pt x="1318172" y="2198466"/>
                  <a:pt x="1323748" y="2198885"/>
                </a:cubicBezTo>
                <a:cubicBezTo>
                  <a:pt x="1354931" y="2193328"/>
                  <a:pt x="1386824" y="2190347"/>
                  <a:pt x="1419209" y="2189820"/>
                </a:cubicBezTo>
                <a:lnTo>
                  <a:pt x="1436297" y="2188197"/>
                </a:lnTo>
                <a:lnTo>
                  <a:pt x="1436323" y="2188691"/>
                </a:lnTo>
                <a:lnTo>
                  <a:pt x="1436821" y="2188658"/>
                </a:lnTo>
                <a:lnTo>
                  <a:pt x="1437415" y="2200098"/>
                </a:lnTo>
                <a:cubicBezTo>
                  <a:pt x="1437415" y="2205779"/>
                  <a:pt x="1437356" y="2211446"/>
                  <a:pt x="1436044" y="2217074"/>
                </a:cubicBezTo>
                <a:cubicBezTo>
                  <a:pt x="1436086" y="2248409"/>
                  <a:pt x="1433636" y="2279300"/>
                  <a:pt x="1428577" y="2309550"/>
                </a:cubicBezTo>
                <a:lnTo>
                  <a:pt x="1428039" y="2316226"/>
                </a:lnTo>
                <a:cubicBezTo>
                  <a:pt x="1427869" y="2316231"/>
                  <a:pt x="1427701" y="2316236"/>
                  <a:pt x="1427533" y="2316289"/>
                </a:cubicBezTo>
                <a:cubicBezTo>
                  <a:pt x="1377258" y="2669154"/>
                  <a:pt x="1096219" y="2949931"/>
                  <a:pt x="737367" y="3009330"/>
                </a:cubicBezTo>
                <a:lnTo>
                  <a:pt x="737251" y="3010478"/>
                </a:lnTo>
                <a:cubicBezTo>
                  <a:pt x="731941" y="3011489"/>
                  <a:pt x="726612" y="3012437"/>
                  <a:pt x="721035" y="3012018"/>
                </a:cubicBezTo>
                <a:cubicBezTo>
                  <a:pt x="689863" y="3017572"/>
                  <a:pt x="657982" y="3020553"/>
                  <a:pt x="625608" y="3021080"/>
                </a:cubicBezTo>
                <a:lnTo>
                  <a:pt x="608490" y="3022706"/>
                </a:lnTo>
                <a:lnTo>
                  <a:pt x="608464" y="3022211"/>
                </a:lnTo>
                <a:lnTo>
                  <a:pt x="607965" y="3022244"/>
                </a:lnTo>
                <a:cubicBezTo>
                  <a:pt x="607399" y="3018442"/>
                  <a:pt x="607372" y="3014626"/>
                  <a:pt x="607372" y="3010804"/>
                </a:cubicBezTo>
                <a:close/>
                <a:moveTo>
                  <a:pt x="607372" y="3058630"/>
                </a:moveTo>
                <a:lnTo>
                  <a:pt x="607966" y="3047280"/>
                </a:lnTo>
                <a:lnTo>
                  <a:pt x="608464" y="3047312"/>
                </a:lnTo>
                <a:lnTo>
                  <a:pt x="608490" y="3046822"/>
                </a:lnTo>
                <a:lnTo>
                  <a:pt x="625577" y="3048432"/>
                </a:lnTo>
                <a:cubicBezTo>
                  <a:pt x="657963" y="3048955"/>
                  <a:pt x="689855" y="3051913"/>
                  <a:pt x="721039" y="3057426"/>
                </a:cubicBezTo>
                <a:cubicBezTo>
                  <a:pt x="726615" y="3057010"/>
                  <a:pt x="731943" y="3057951"/>
                  <a:pt x="737251" y="3058953"/>
                </a:cubicBezTo>
                <a:lnTo>
                  <a:pt x="737368" y="3060092"/>
                </a:lnTo>
                <a:cubicBezTo>
                  <a:pt x="1096219" y="3119024"/>
                  <a:pt x="1377258" y="3397595"/>
                  <a:pt x="1427534" y="3747690"/>
                </a:cubicBezTo>
                <a:cubicBezTo>
                  <a:pt x="1427702" y="3747743"/>
                  <a:pt x="1427871" y="3747748"/>
                  <a:pt x="1428040" y="3747753"/>
                </a:cubicBezTo>
                <a:lnTo>
                  <a:pt x="1428580" y="3754390"/>
                </a:lnTo>
                <a:cubicBezTo>
                  <a:pt x="1433637" y="3784397"/>
                  <a:pt x="1436086" y="3815039"/>
                  <a:pt x="1436044" y="3846121"/>
                </a:cubicBezTo>
                <a:cubicBezTo>
                  <a:pt x="1437356" y="3851707"/>
                  <a:pt x="1437415" y="3857331"/>
                  <a:pt x="1437415" y="3862969"/>
                </a:cubicBezTo>
                <a:cubicBezTo>
                  <a:pt x="1437415" y="3866761"/>
                  <a:pt x="1437388" y="3870547"/>
                  <a:pt x="1436822" y="3874319"/>
                </a:cubicBezTo>
                <a:lnTo>
                  <a:pt x="1436323" y="3874286"/>
                </a:lnTo>
                <a:lnTo>
                  <a:pt x="1436297" y="3874777"/>
                </a:lnTo>
                <a:lnTo>
                  <a:pt x="1419178" y="3873164"/>
                </a:lnTo>
                <a:cubicBezTo>
                  <a:pt x="1386804" y="3872641"/>
                  <a:pt x="1354924" y="3869683"/>
                  <a:pt x="1323752" y="3864173"/>
                </a:cubicBezTo>
                <a:cubicBezTo>
                  <a:pt x="1318175" y="3864589"/>
                  <a:pt x="1312846" y="3863648"/>
                  <a:pt x="1307535" y="3862645"/>
                </a:cubicBezTo>
                <a:lnTo>
                  <a:pt x="1307419" y="3861506"/>
                </a:lnTo>
                <a:cubicBezTo>
                  <a:pt x="948568" y="3802574"/>
                  <a:pt x="667529" y="3524002"/>
                  <a:pt x="617253" y="3173908"/>
                </a:cubicBezTo>
                <a:cubicBezTo>
                  <a:pt x="617086" y="3173856"/>
                  <a:pt x="616917" y="3173851"/>
                  <a:pt x="616748" y="3173846"/>
                </a:cubicBezTo>
                <a:lnTo>
                  <a:pt x="616209" y="3167222"/>
                </a:lnTo>
                <a:cubicBezTo>
                  <a:pt x="611151" y="3137210"/>
                  <a:pt x="608700" y="3106561"/>
                  <a:pt x="608742" y="3075472"/>
                </a:cubicBezTo>
                <a:cubicBezTo>
                  <a:pt x="607430" y="3069889"/>
                  <a:pt x="607372" y="3064266"/>
                  <a:pt x="607372" y="3058630"/>
                </a:cubicBezTo>
                <a:close/>
                <a:moveTo>
                  <a:pt x="0" y="116373"/>
                </a:moveTo>
                <a:lnTo>
                  <a:pt x="0" y="0"/>
                </a:lnTo>
                <a:lnTo>
                  <a:pt x="90880" y="0"/>
                </a:lnTo>
                <a:lnTo>
                  <a:pt x="22652" y="76659"/>
                </a:lnTo>
                <a:close/>
                <a:moveTo>
                  <a:pt x="0" y="443121"/>
                </a:moveTo>
                <a:lnTo>
                  <a:pt x="0" y="311637"/>
                </a:lnTo>
                <a:lnTo>
                  <a:pt x="82171" y="276703"/>
                </a:lnTo>
                <a:cubicBezTo>
                  <a:pt x="190106" y="222464"/>
                  <a:pt x="281723" y="142152"/>
                  <a:pt x="348118" y="44350"/>
                </a:cubicBezTo>
                <a:lnTo>
                  <a:pt x="370347" y="0"/>
                </a:lnTo>
                <a:lnTo>
                  <a:pt x="518984" y="0"/>
                </a:lnTo>
                <a:lnTo>
                  <a:pt x="467145" y="95636"/>
                </a:lnTo>
                <a:cubicBezTo>
                  <a:pt x="364000" y="256913"/>
                  <a:pt x="203621" y="380350"/>
                  <a:pt x="13323" y="439959"/>
                </a:cubicBezTo>
                <a:close/>
                <a:moveTo>
                  <a:pt x="0" y="1070142"/>
                </a:moveTo>
                <a:lnTo>
                  <a:pt x="0" y="862064"/>
                </a:lnTo>
                <a:lnTo>
                  <a:pt x="31905" y="912052"/>
                </a:lnTo>
                <a:cubicBezTo>
                  <a:pt x="132041" y="1046318"/>
                  <a:pt x="280461" y="1144085"/>
                  <a:pt x="452455" y="1181049"/>
                </a:cubicBezTo>
                <a:cubicBezTo>
                  <a:pt x="405840" y="944006"/>
                  <a:pt x="235523" y="749922"/>
                  <a:pt x="9316" y="665484"/>
                </a:cubicBezTo>
                <a:lnTo>
                  <a:pt x="0" y="662760"/>
                </a:lnTo>
                <a:lnTo>
                  <a:pt x="0" y="530567"/>
                </a:lnTo>
                <a:lnTo>
                  <a:pt x="26399" y="537107"/>
                </a:lnTo>
                <a:cubicBezTo>
                  <a:pt x="321280" y="635466"/>
                  <a:pt x="541950" y="889030"/>
                  <a:pt x="585941" y="1197788"/>
                </a:cubicBezTo>
                <a:cubicBezTo>
                  <a:pt x="586109" y="1197841"/>
                  <a:pt x="586278" y="1197846"/>
                  <a:pt x="586447" y="1197851"/>
                </a:cubicBezTo>
                <a:lnTo>
                  <a:pt x="586987" y="1204541"/>
                </a:lnTo>
                <a:cubicBezTo>
                  <a:pt x="592044" y="1234785"/>
                  <a:pt x="594493" y="1265670"/>
                  <a:pt x="594451" y="1296998"/>
                </a:cubicBezTo>
                <a:cubicBezTo>
                  <a:pt x="595763" y="1302628"/>
                  <a:pt x="595822" y="1308297"/>
                  <a:pt x="595822" y="1313979"/>
                </a:cubicBezTo>
                <a:cubicBezTo>
                  <a:pt x="595822" y="1317801"/>
                  <a:pt x="595795" y="1321617"/>
                  <a:pt x="595229" y="1325419"/>
                </a:cubicBezTo>
                <a:lnTo>
                  <a:pt x="594730" y="1325386"/>
                </a:lnTo>
                <a:lnTo>
                  <a:pt x="594704" y="1325881"/>
                </a:lnTo>
                <a:lnTo>
                  <a:pt x="577585" y="1324255"/>
                </a:lnTo>
                <a:cubicBezTo>
                  <a:pt x="545211" y="1323728"/>
                  <a:pt x="513331" y="1320747"/>
                  <a:pt x="482159" y="1315193"/>
                </a:cubicBezTo>
                <a:cubicBezTo>
                  <a:pt x="476582" y="1315612"/>
                  <a:pt x="471253" y="1314664"/>
                  <a:pt x="465942" y="1313653"/>
                </a:cubicBezTo>
                <a:lnTo>
                  <a:pt x="465826" y="1312505"/>
                </a:lnTo>
                <a:cubicBezTo>
                  <a:pt x="286401" y="1282806"/>
                  <a:pt x="126428" y="1197762"/>
                  <a:pt x="5028" y="1076034"/>
                </a:cubicBezTo>
                <a:close/>
                <a:moveTo>
                  <a:pt x="0" y="2139063"/>
                </a:moveTo>
                <a:lnTo>
                  <a:pt x="0" y="2007909"/>
                </a:lnTo>
                <a:lnTo>
                  <a:pt x="9314" y="2005207"/>
                </a:lnTo>
                <a:cubicBezTo>
                  <a:pt x="235521" y="1921432"/>
                  <a:pt x="405837" y="1728872"/>
                  <a:pt x="452453" y="1493690"/>
                </a:cubicBezTo>
                <a:cubicBezTo>
                  <a:pt x="280459" y="1530364"/>
                  <a:pt x="132038" y="1627363"/>
                  <a:pt x="31903" y="1760575"/>
                </a:cubicBezTo>
                <a:lnTo>
                  <a:pt x="0" y="1810167"/>
                </a:lnTo>
                <a:lnTo>
                  <a:pt x="0" y="1603724"/>
                </a:lnTo>
                <a:lnTo>
                  <a:pt x="5025" y="1597880"/>
                </a:lnTo>
                <a:cubicBezTo>
                  <a:pt x="126426" y="1477109"/>
                  <a:pt x="286398" y="1392733"/>
                  <a:pt x="465823" y="1363267"/>
                </a:cubicBezTo>
                <a:lnTo>
                  <a:pt x="465940" y="1362128"/>
                </a:lnTo>
                <a:cubicBezTo>
                  <a:pt x="471249" y="1361126"/>
                  <a:pt x="476577" y="1360185"/>
                  <a:pt x="482153" y="1360601"/>
                </a:cubicBezTo>
                <a:cubicBezTo>
                  <a:pt x="513336" y="1355088"/>
                  <a:pt x="545229" y="1352130"/>
                  <a:pt x="577614" y="1351607"/>
                </a:cubicBezTo>
                <a:lnTo>
                  <a:pt x="594702" y="1349997"/>
                </a:lnTo>
                <a:lnTo>
                  <a:pt x="594728" y="1350487"/>
                </a:lnTo>
                <a:lnTo>
                  <a:pt x="595226" y="1350455"/>
                </a:lnTo>
                <a:lnTo>
                  <a:pt x="595820" y="1361805"/>
                </a:lnTo>
                <a:cubicBezTo>
                  <a:pt x="595820" y="1367441"/>
                  <a:pt x="595761" y="1373063"/>
                  <a:pt x="594449" y="1378647"/>
                </a:cubicBezTo>
                <a:cubicBezTo>
                  <a:pt x="594491" y="1409736"/>
                  <a:pt x="592041" y="1440385"/>
                  <a:pt x="586982" y="1470397"/>
                </a:cubicBezTo>
                <a:lnTo>
                  <a:pt x="586444" y="1477021"/>
                </a:lnTo>
                <a:cubicBezTo>
                  <a:pt x="586274" y="1477026"/>
                  <a:pt x="586106" y="1477030"/>
                  <a:pt x="585938" y="1477083"/>
                </a:cubicBezTo>
                <a:cubicBezTo>
                  <a:pt x="541948" y="1783415"/>
                  <a:pt x="321278" y="2034989"/>
                  <a:pt x="26396" y="2132575"/>
                </a:cubicBezTo>
                <a:close/>
                <a:moveTo>
                  <a:pt x="0" y="2766967"/>
                </a:moveTo>
                <a:lnTo>
                  <a:pt x="0" y="2558889"/>
                </a:lnTo>
                <a:lnTo>
                  <a:pt x="31905" y="2608877"/>
                </a:lnTo>
                <a:cubicBezTo>
                  <a:pt x="132041" y="2743143"/>
                  <a:pt x="280461" y="2840910"/>
                  <a:pt x="452455" y="2877874"/>
                </a:cubicBezTo>
                <a:cubicBezTo>
                  <a:pt x="405840" y="2640831"/>
                  <a:pt x="235523" y="2446747"/>
                  <a:pt x="9316" y="2362309"/>
                </a:cubicBezTo>
                <a:lnTo>
                  <a:pt x="0" y="2359585"/>
                </a:lnTo>
                <a:lnTo>
                  <a:pt x="0" y="2227392"/>
                </a:lnTo>
                <a:lnTo>
                  <a:pt x="26399" y="2233932"/>
                </a:lnTo>
                <a:cubicBezTo>
                  <a:pt x="321280" y="2332291"/>
                  <a:pt x="541950" y="2585855"/>
                  <a:pt x="585941" y="2894613"/>
                </a:cubicBezTo>
                <a:cubicBezTo>
                  <a:pt x="586109" y="2894666"/>
                  <a:pt x="586278" y="2894671"/>
                  <a:pt x="586447" y="2894676"/>
                </a:cubicBezTo>
                <a:lnTo>
                  <a:pt x="586987" y="2901366"/>
                </a:lnTo>
                <a:cubicBezTo>
                  <a:pt x="592044" y="2931610"/>
                  <a:pt x="594493" y="2962495"/>
                  <a:pt x="594451" y="2993823"/>
                </a:cubicBezTo>
                <a:cubicBezTo>
                  <a:pt x="595763" y="2999453"/>
                  <a:pt x="595822" y="3005122"/>
                  <a:pt x="595822" y="3010804"/>
                </a:cubicBezTo>
                <a:cubicBezTo>
                  <a:pt x="595822" y="3014626"/>
                  <a:pt x="595795" y="3018442"/>
                  <a:pt x="595229" y="3022244"/>
                </a:cubicBezTo>
                <a:lnTo>
                  <a:pt x="594730" y="3022211"/>
                </a:lnTo>
                <a:lnTo>
                  <a:pt x="594704" y="3022706"/>
                </a:lnTo>
                <a:lnTo>
                  <a:pt x="577585" y="3021080"/>
                </a:lnTo>
                <a:cubicBezTo>
                  <a:pt x="545211" y="3020553"/>
                  <a:pt x="513331" y="3017572"/>
                  <a:pt x="482159" y="3012018"/>
                </a:cubicBezTo>
                <a:cubicBezTo>
                  <a:pt x="476582" y="3012437"/>
                  <a:pt x="471253" y="3011489"/>
                  <a:pt x="465942" y="3010478"/>
                </a:cubicBezTo>
                <a:lnTo>
                  <a:pt x="465826" y="3009330"/>
                </a:lnTo>
                <a:cubicBezTo>
                  <a:pt x="286401" y="2979630"/>
                  <a:pt x="126428" y="2894586"/>
                  <a:pt x="5028" y="2772859"/>
                </a:cubicBezTo>
                <a:close/>
                <a:moveTo>
                  <a:pt x="0" y="3835888"/>
                </a:moveTo>
                <a:lnTo>
                  <a:pt x="0" y="3704734"/>
                </a:lnTo>
                <a:lnTo>
                  <a:pt x="9314" y="3702032"/>
                </a:lnTo>
                <a:cubicBezTo>
                  <a:pt x="235521" y="3618257"/>
                  <a:pt x="405837" y="3425697"/>
                  <a:pt x="452453" y="3190516"/>
                </a:cubicBezTo>
                <a:cubicBezTo>
                  <a:pt x="280459" y="3227190"/>
                  <a:pt x="132038" y="3324188"/>
                  <a:pt x="31903" y="3457400"/>
                </a:cubicBezTo>
                <a:lnTo>
                  <a:pt x="0" y="3506992"/>
                </a:lnTo>
                <a:lnTo>
                  <a:pt x="0" y="3300549"/>
                </a:lnTo>
                <a:lnTo>
                  <a:pt x="5025" y="3294705"/>
                </a:lnTo>
                <a:cubicBezTo>
                  <a:pt x="126426" y="3173934"/>
                  <a:pt x="286398" y="3089558"/>
                  <a:pt x="465823" y="3060092"/>
                </a:cubicBezTo>
                <a:lnTo>
                  <a:pt x="465940" y="3058953"/>
                </a:lnTo>
                <a:cubicBezTo>
                  <a:pt x="471249" y="3057951"/>
                  <a:pt x="476577" y="3057010"/>
                  <a:pt x="482153" y="3057426"/>
                </a:cubicBezTo>
                <a:cubicBezTo>
                  <a:pt x="513336" y="3051913"/>
                  <a:pt x="545229" y="3048955"/>
                  <a:pt x="577614" y="3048432"/>
                </a:cubicBezTo>
                <a:lnTo>
                  <a:pt x="594702" y="3046822"/>
                </a:lnTo>
                <a:lnTo>
                  <a:pt x="594728" y="3047312"/>
                </a:lnTo>
                <a:lnTo>
                  <a:pt x="595226" y="3047280"/>
                </a:lnTo>
                <a:lnTo>
                  <a:pt x="595820" y="3058630"/>
                </a:lnTo>
                <a:cubicBezTo>
                  <a:pt x="595820" y="3064266"/>
                  <a:pt x="595761" y="3069889"/>
                  <a:pt x="594449" y="3075472"/>
                </a:cubicBezTo>
                <a:cubicBezTo>
                  <a:pt x="594491" y="3106561"/>
                  <a:pt x="592041" y="3137210"/>
                  <a:pt x="586982" y="3167222"/>
                </a:cubicBezTo>
                <a:lnTo>
                  <a:pt x="586444" y="3173846"/>
                </a:lnTo>
                <a:cubicBezTo>
                  <a:pt x="586274" y="3173851"/>
                  <a:pt x="586106" y="3173856"/>
                  <a:pt x="585938" y="3173908"/>
                </a:cubicBezTo>
                <a:cubicBezTo>
                  <a:pt x="541948" y="3480240"/>
                  <a:pt x="321278" y="3731813"/>
                  <a:pt x="26396" y="3829400"/>
                </a:cubicBezTo>
                <a:close/>
                <a:moveTo>
                  <a:pt x="0" y="4056079"/>
                </a:moveTo>
                <a:lnTo>
                  <a:pt x="0" y="3923091"/>
                </a:lnTo>
                <a:lnTo>
                  <a:pt x="9850" y="3925425"/>
                </a:lnTo>
                <a:cubicBezTo>
                  <a:pt x="194718" y="3982914"/>
                  <a:pt x="351664" y="4101018"/>
                  <a:pt x="456028" y="4255797"/>
                </a:cubicBezTo>
                <a:lnTo>
                  <a:pt x="484473" y="4305008"/>
                </a:lnTo>
                <a:lnTo>
                  <a:pt x="333423" y="4305008"/>
                </a:lnTo>
                <a:lnTo>
                  <a:pt x="281300" y="4241205"/>
                </a:lnTo>
                <a:cubicBezTo>
                  <a:pt x="223282" y="4178491"/>
                  <a:pt x="153561" y="4126262"/>
                  <a:pt x="75476" y="4087725"/>
                </a:cubicBezTo>
                <a:close/>
                <a:moveTo>
                  <a:pt x="0" y="4305008"/>
                </a:moveTo>
                <a:lnTo>
                  <a:pt x="0" y="4256099"/>
                </a:lnTo>
                <a:lnTo>
                  <a:pt x="8327" y="4271827"/>
                </a:lnTo>
                <a:lnTo>
                  <a:pt x="35009" y="43050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26E892-1320-40AA-9CA1-246721C18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8592" y="620720"/>
            <a:ext cx="7323231" cy="55931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7F6B4-4F72-4BA8-8796-1CEA028C4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3224" y="1105351"/>
            <a:ext cx="6353967" cy="30239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800">
                <a:solidFill>
                  <a:srgbClr val="FFFFFF"/>
                </a:solidFill>
              </a:rPr>
              <a:t>Спасибо за внимание!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ED1813-4F20-4524-BE76-DC89FE59F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3224" y="4297556"/>
            <a:ext cx="6353968" cy="14333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Kirillov@vbudushee.ru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9A1F79C-E4D1-4AAE-BA11-3A0900525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2932" y="4214336"/>
            <a:ext cx="512064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170DF7D-4686-4BD5-A9CD-C89649284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4000" y="-2"/>
            <a:ext cx="164592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40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BEC9D-F516-471D-BA0D-8D64183E6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Руководство для советов по безопасности: полезный сборник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96049C-29EC-401E-8203-68EB6B343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- Идеи для работы;</a:t>
            </a:r>
          </a:p>
          <a:p>
            <a:r>
              <a:rPr lang="ru-RU" sz="2800" dirty="0"/>
              <a:t>- Инструменты определения приоритетов;</a:t>
            </a:r>
          </a:p>
          <a:p>
            <a:r>
              <a:rPr lang="ru-RU" sz="2800" dirty="0"/>
              <a:t>- Стратегии работы с людьми из разных целевых групп;</a:t>
            </a:r>
          </a:p>
          <a:p>
            <a:r>
              <a:rPr lang="ru-RU" sz="2800" dirty="0"/>
              <a:t>- Путеводитель по имеющимся ресурсам: публикации проекта, опыт пилотных школ, международный опыт</a:t>
            </a:r>
          </a:p>
        </p:txBody>
      </p:sp>
    </p:spTree>
    <p:extLst>
      <p:ext uri="{BB962C8B-B14F-4D97-AF65-F5344CB8AC3E}">
        <p14:creationId xmlns:p14="http://schemas.microsoft.com/office/powerpoint/2010/main" val="317569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23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7" name="Straight Connector 27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29">
            <a:extLst>
              <a:ext uri="{FF2B5EF4-FFF2-40B4-BE49-F238E27FC236}">
                <a16:creationId xmlns:a16="http://schemas.microsoft.com/office/drawing/2014/main" id="{42DD0C21-8FEE-4C18-8789-CC8ABE206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1">
            <a:extLst>
              <a:ext uri="{FF2B5EF4-FFF2-40B4-BE49-F238E27FC236}">
                <a16:creationId xmlns:a16="http://schemas.microsoft.com/office/drawing/2014/main" id="{A4B51757-7607-4CEA-A0EE-3C5BDC2C1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1998"/>
            <a:ext cx="12188952" cy="2285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D1A025-2124-45F3-AB27-A39126080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100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После</a:t>
            </a:r>
            <a:r>
              <a:rPr lang="en-US" sz="31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того</a:t>
            </a:r>
            <a:r>
              <a:rPr lang="en-US" sz="31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100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как</a:t>
            </a:r>
            <a:r>
              <a:rPr lang="en-US" sz="31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соблюдены</a:t>
            </a:r>
            <a:r>
              <a:rPr lang="en-US" sz="31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базовые</a:t>
            </a:r>
            <a:r>
              <a:rPr lang="en-US" sz="31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условия</a:t>
            </a:r>
            <a:r>
              <a:rPr lang="en-US" sz="31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100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рост</a:t>
            </a:r>
            <a:r>
              <a:rPr lang="en-US" sz="31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результатов</a:t>
            </a:r>
            <a:r>
              <a:rPr lang="en-US" sz="31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зависит</a:t>
            </a:r>
            <a:r>
              <a:rPr lang="en-US" sz="31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от</a:t>
            </a:r>
            <a:r>
              <a:rPr lang="en-US" sz="31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других</a:t>
            </a:r>
            <a:r>
              <a:rPr lang="en-US" sz="31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факторов</a:t>
            </a:r>
            <a:endParaRPr lang="en-US" sz="3100" kern="1200" cap="all" spc="20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ÐÐ°ÑÑÐ¸Ð½ÐºÐ¸ Ð¿Ð¾ Ð·Ð°Ð¿ÑÐ¾ÑÑ spending per pupil vs results">
            <a:extLst>
              <a:ext uri="{FF2B5EF4-FFF2-40B4-BE49-F238E27FC236}">
                <a16:creationId xmlns:a16="http://schemas.microsoft.com/office/drawing/2014/main" id="{6CC81307-5CB9-410A-A74F-48C72A724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3" r="-4" b="4245"/>
          <a:stretch/>
        </p:blipFill>
        <p:spPr bwMode="auto">
          <a:xfrm>
            <a:off x="2270818" y="181391"/>
            <a:ext cx="7647315" cy="430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EF39256-F095-41C8-8707-6C1A665E8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406507" y="5220212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CB6EA794-AAB9-4EDC-836D-50B7AC5F5970}"/>
              </a:ext>
            </a:extLst>
          </p:cNvPr>
          <p:cNvSpPr txBox="1">
            <a:spLocks/>
          </p:cNvSpPr>
          <p:nvPr/>
        </p:nvSpPr>
        <p:spPr>
          <a:xfrm>
            <a:off x="8765022" y="4947935"/>
            <a:ext cx="3100914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spc="200" dirty="0">
                <a:solidFill>
                  <a:srgbClr val="FFFFFF"/>
                </a:solidFill>
              </a:rPr>
              <a:t>Аналогия с расходами на ученика</a:t>
            </a:r>
            <a:endParaRPr lang="en-US" sz="2800" spc="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797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42DD0C21-8FEE-4C18-8789-CC8ABE206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4B51757-7607-4CEA-A0EE-3C5BDC2C1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1998"/>
            <a:ext cx="12188952" cy="2285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2FC2E-C7CF-4F75-8C99-C296420E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3600" spc="200" dirty="0" err="1">
                <a:solidFill>
                  <a:srgbClr val="FFFFFF"/>
                </a:solidFill>
              </a:rPr>
              <a:t>После</a:t>
            </a:r>
            <a:r>
              <a:rPr lang="en-US" sz="3600" spc="200" dirty="0">
                <a:solidFill>
                  <a:srgbClr val="FFFFFF"/>
                </a:solidFill>
              </a:rPr>
              <a:t> </a:t>
            </a:r>
            <a:r>
              <a:rPr lang="en-US" sz="3600" spc="200" dirty="0" err="1">
                <a:solidFill>
                  <a:srgbClr val="FFFFFF"/>
                </a:solidFill>
              </a:rPr>
              <a:t>того</a:t>
            </a:r>
            <a:r>
              <a:rPr lang="en-US" sz="3600" spc="200" dirty="0">
                <a:solidFill>
                  <a:srgbClr val="FFFFFF"/>
                </a:solidFill>
              </a:rPr>
              <a:t>, </a:t>
            </a:r>
            <a:r>
              <a:rPr lang="en-US" sz="3600" spc="200" dirty="0" err="1">
                <a:solidFill>
                  <a:srgbClr val="FFFFFF"/>
                </a:solidFill>
              </a:rPr>
              <a:t>как</a:t>
            </a:r>
            <a:r>
              <a:rPr lang="en-US" sz="3600" spc="200" dirty="0">
                <a:solidFill>
                  <a:srgbClr val="FFFFFF"/>
                </a:solidFill>
              </a:rPr>
              <a:t> </a:t>
            </a:r>
            <a:r>
              <a:rPr lang="en-US" sz="3600" spc="200" dirty="0" err="1">
                <a:solidFill>
                  <a:srgbClr val="FFFFFF"/>
                </a:solidFill>
              </a:rPr>
              <a:t>соблюдены</a:t>
            </a:r>
            <a:r>
              <a:rPr lang="en-US" sz="3600" spc="200" dirty="0">
                <a:solidFill>
                  <a:srgbClr val="FFFFFF"/>
                </a:solidFill>
              </a:rPr>
              <a:t> </a:t>
            </a:r>
            <a:r>
              <a:rPr lang="en-US" sz="3600" spc="200" dirty="0" err="1">
                <a:solidFill>
                  <a:srgbClr val="FFFFFF"/>
                </a:solidFill>
              </a:rPr>
              <a:t>базовые</a:t>
            </a:r>
            <a:r>
              <a:rPr lang="en-US" sz="3600" spc="200" dirty="0">
                <a:solidFill>
                  <a:srgbClr val="FFFFFF"/>
                </a:solidFill>
              </a:rPr>
              <a:t> </a:t>
            </a:r>
            <a:r>
              <a:rPr lang="en-US" sz="3600" spc="200" dirty="0" err="1">
                <a:solidFill>
                  <a:srgbClr val="FFFFFF"/>
                </a:solidFill>
              </a:rPr>
              <a:t>условия</a:t>
            </a:r>
            <a:r>
              <a:rPr lang="en-US" sz="3600" spc="200" dirty="0">
                <a:solidFill>
                  <a:srgbClr val="FFFFFF"/>
                </a:solidFill>
              </a:rPr>
              <a:t>, </a:t>
            </a:r>
            <a:r>
              <a:rPr lang="en-US" sz="3600" spc="200" dirty="0" err="1">
                <a:solidFill>
                  <a:srgbClr val="FFFFFF"/>
                </a:solidFill>
              </a:rPr>
              <a:t>рост</a:t>
            </a:r>
            <a:r>
              <a:rPr lang="en-US" sz="3600" spc="200" dirty="0">
                <a:solidFill>
                  <a:srgbClr val="FFFFFF"/>
                </a:solidFill>
              </a:rPr>
              <a:t> </a:t>
            </a:r>
            <a:r>
              <a:rPr lang="en-US" sz="3600" spc="200" dirty="0" err="1">
                <a:solidFill>
                  <a:srgbClr val="FFFFFF"/>
                </a:solidFill>
              </a:rPr>
              <a:t>результатов</a:t>
            </a:r>
            <a:r>
              <a:rPr lang="en-US" sz="3600" spc="200" dirty="0">
                <a:solidFill>
                  <a:srgbClr val="FFFFFF"/>
                </a:solidFill>
              </a:rPr>
              <a:t> </a:t>
            </a:r>
            <a:r>
              <a:rPr lang="en-US" sz="3600" spc="200" dirty="0" err="1">
                <a:solidFill>
                  <a:srgbClr val="FFFFFF"/>
                </a:solidFill>
              </a:rPr>
              <a:t>зависит</a:t>
            </a:r>
            <a:r>
              <a:rPr lang="en-US" sz="3600" spc="200" dirty="0">
                <a:solidFill>
                  <a:srgbClr val="FFFFFF"/>
                </a:solidFill>
              </a:rPr>
              <a:t> </a:t>
            </a:r>
            <a:r>
              <a:rPr lang="en-US" sz="3600" spc="200" dirty="0" err="1">
                <a:solidFill>
                  <a:srgbClr val="FFFFFF"/>
                </a:solidFill>
              </a:rPr>
              <a:t>от</a:t>
            </a:r>
            <a:r>
              <a:rPr lang="en-US" sz="3600" spc="200" dirty="0">
                <a:solidFill>
                  <a:srgbClr val="FFFFFF"/>
                </a:solidFill>
              </a:rPr>
              <a:t> </a:t>
            </a:r>
            <a:r>
              <a:rPr lang="en-US" sz="3600" spc="200" dirty="0" err="1">
                <a:solidFill>
                  <a:srgbClr val="FFFFFF"/>
                </a:solidFill>
              </a:rPr>
              <a:t>других</a:t>
            </a:r>
            <a:r>
              <a:rPr lang="en-US" sz="3600" spc="200" dirty="0">
                <a:solidFill>
                  <a:srgbClr val="FFFFFF"/>
                </a:solidFill>
              </a:rPr>
              <a:t> </a:t>
            </a:r>
            <a:r>
              <a:rPr lang="en-US" sz="3600" spc="200" dirty="0" err="1">
                <a:solidFill>
                  <a:srgbClr val="FFFFFF"/>
                </a:solidFill>
              </a:rPr>
              <a:t>факторов</a:t>
            </a:r>
            <a:endParaRPr lang="en-US" sz="3200" kern="1200" cap="all" spc="20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ÐÐ°ÑÑÐ¸Ð½ÐºÐ¸ Ð¿Ð¾ Ð·Ð°Ð¿ÑÐ¾ÑÑ brookes moscow">
            <a:extLst>
              <a:ext uri="{FF2B5EF4-FFF2-40B4-BE49-F238E27FC236}">
                <a16:creationId xmlns:a16="http://schemas.microsoft.com/office/drawing/2014/main" id="{5B56B396-119F-402B-AAA8-780FCBD18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7855" y="2009800"/>
            <a:ext cx="5752052" cy="251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EF39256-F095-41C8-8707-6C1A665E8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406507" y="5220212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F8B696A3-D0E8-47B4-AABF-F8AA2D0E0A8E}"/>
              </a:ext>
            </a:extLst>
          </p:cNvPr>
          <p:cNvSpPr txBox="1">
            <a:spLocks/>
          </p:cNvSpPr>
          <p:nvPr/>
        </p:nvSpPr>
        <p:spPr>
          <a:xfrm>
            <a:off x="8765022" y="4947935"/>
            <a:ext cx="3100914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spc="200" dirty="0">
                <a:solidFill>
                  <a:srgbClr val="FFFFFF"/>
                </a:solidFill>
              </a:rPr>
              <a:t>Из Личного опыта</a:t>
            </a:r>
            <a:endParaRPr lang="en-US" sz="2800" spc="200" dirty="0">
              <a:solidFill>
                <a:srgbClr val="FFFFFF"/>
              </a:solidFill>
            </a:endParaRPr>
          </a:p>
        </p:txBody>
      </p:sp>
      <p:pic>
        <p:nvPicPr>
          <p:cNvPr id="2052" name="Picture 4" descr="ÐÐ°ÑÑÐ¸Ð½ÐºÐ¸ Ð¿Ð¾ Ð·Ð°Ð¿ÑÐ¾ÑÑ ÑÐ¾ÑÐ¾ÑÐºÐ¾Ð»Ð°">
            <a:extLst>
              <a:ext uri="{FF2B5EF4-FFF2-40B4-BE49-F238E27FC236}">
                <a16:creationId xmlns:a16="http://schemas.microsoft.com/office/drawing/2014/main" id="{A0DBE8C5-1AA9-454C-9034-6A591D56F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901" y="46224"/>
            <a:ext cx="5752053" cy="191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Ð°ÑÑÐ¸Ð½ÐºÐ¸ Ð¿Ð¾ Ð·Ð°Ð¿ÑÐ¾ÑÑ aas moscow">
            <a:extLst>
              <a:ext uri="{FF2B5EF4-FFF2-40B4-BE49-F238E27FC236}">
                <a16:creationId xmlns:a16="http://schemas.microsoft.com/office/drawing/2014/main" id="{66D9747C-153C-475C-8164-D60ABCFEC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20" y="2009800"/>
            <a:ext cx="5856826" cy="245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бъект 2">
            <a:extLst>
              <a:ext uri="{FF2B5EF4-FFF2-40B4-BE49-F238E27FC236}">
                <a16:creationId xmlns:a16="http://schemas.microsoft.com/office/drawing/2014/main" id="{984F5E7D-8D92-4F1E-B268-A202A5750312}"/>
              </a:ext>
            </a:extLst>
          </p:cNvPr>
          <p:cNvSpPr txBox="1">
            <a:spLocks/>
          </p:cNvSpPr>
          <p:nvPr/>
        </p:nvSpPr>
        <p:spPr>
          <a:xfrm>
            <a:off x="257668" y="389607"/>
            <a:ext cx="5701142" cy="1840546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/>
              <a:t>Одинаково современная среда этих школ не дает одинаково высокие результаты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1638864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BDDB6D-DBF9-42AC-8521-B97BC9E16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Физическая среда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6DBAA8-E24C-4FF9-B7AA-FAF707483B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862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9999999999999995465465">
            <a:extLst>
              <a:ext uri="{FF2B5EF4-FFF2-40B4-BE49-F238E27FC236}">
                <a16:creationId xmlns:a16="http://schemas.microsoft.com/office/drawing/2014/main" id="{C85C7362-1A80-42C1-9200-9A75B073D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4" r="1" b="17719"/>
          <a:stretch/>
        </p:blipFill>
        <p:spPr bwMode="auto">
          <a:xfrm>
            <a:off x="317636" y="321734"/>
            <a:ext cx="379757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novorossiysk1">
            <a:extLst>
              <a:ext uri="{FF2B5EF4-FFF2-40B4-BE49-F238E27FC236}">
                <a16:creationId xmlns:a16="http://schemas.microsoft.com/office/drawing/2014/main" id="{2DE04119-A061-428B-ACBB-1A5EE6613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5" r="4661" b="-3"/>
          <a:stretch/>
        </p:blipFill>
        <p:spPr bwMode="auto">
          <a:xfrm>
            <a:off x="8076796" y="321734"/>
            <a:ext cx="3793472" cy="41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402098w">
            <a:extLst>
              <a:ext uri="{FF2B5EF4-FFF2-40B4-BE49-F238E27FC236}">
                <a16:creationId xmlns:a16="http://schemas.microsoft.com/office/drawing/2014/main" id="{905A0DFC-2242-47DB-8195-B5B3F150C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3"/>
          <a:stretch/>
        </p:blipFill>
        <p:spPr bwMode="auto">
          <a:xfrm>
            <a:off x="4220243" y="2406091"/>
            <a:ext cx="3797984" cy="201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WLG_Early_Office_fs">
            <a:extLst>
              <a:ext uri="{FF2B5EF4-FFF2-40B4-BE49-F238E27FC236}">
                <a16:creationId xmlns:a16="http://schemas.microsoft.com/office/drawing/2014/main" id="{B9649ED0-941F-441B-B44B-72E74AAD3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8" r="1" b="30106"/>
          <a:stretch/>
        </p:blipFill>
        <p:spPr bwMode="auto">
          <a:xfrm>
            <a:off x="317634" y="2422097"/>
            <a:ext cx="3794760" cy="20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old-classroom-1jmozah">
            <a:extLst>
              <a:ext uri="{FF2B5EF4-FFF2-40B4-BE49-F238E27FC236}">
                <a16:creationId xmlns:a16="http://schemas.microsoft.com/office/drawing/2014/main" id="{2BC1F2BB-0BB3-4B3E-AE71-BEF285A016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78"/>
          <a:stretch/>
        </p:blipFill>
        <p:spPr bwMode="auto">
          <a:xfrm>
            <a:off x="4220244" y="338714"/>
            <a:ext cx="3797983" cy="200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rab_81_12b">
            <a:extLst>
              <a:ext uri="{FF2B5EF4-FFF2-40B4-BE49-F238E27FC236}">
                <a16:creationId xmlns:a16="http://schemas.microsoft.com/office/drawing/2014/main" id="{BB7C7C71-621B-43F0-AA01-32DC549DFB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1" r="1" b="2356"/>
          <a:stretch/>
        </p:blipFill>
        <p:spPr bwMode="auto">
          <a:xfrm>
            <a:off x="317634" y="4525716"/>
            <a:ext cx="379476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9E8F552-1AA0-465F-8C54-5B6AD0BEFCBA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>
                <a:effectLst/>
              </a:rPr>
              <a:t> 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CF98175-6F5A-4500-9096-06742A534FCA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>
                <a:effectLst/>
              </a:rPr>
              <a:t> 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DCC1BC1-ABE1-48D6-ACE8-AC8DE39C536F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>
                <a:effectLst/>
              </a:rPr>
              <a:t> 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2DEBC49-05D5-410C-B423-C37B7975A2A6}"/>
              </a:ext>
            </a:extLst>
          </p:cNvPr>
          <p:cNvSpPr/>
          <p:nvPr/>
        </p:nvSpPr>
        <p:spPr>
          <a:xfrm>
            <a:off x="4181410" y="4525715"/>
            <a:ext cx="7673635" cy="20105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9F5CF0-B3A6-47AB-8D51-4D11104C9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856" y="4392855"/>
            <a:ext cx="7358742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3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За сто лет мир сильно изменился…</a:t>
            </a:r>
            <a:endParaRPr lang="en-US" sz="31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75932907-25D2-4E66-93B8-0FAE81F5F7A4}"/>
              </a:ext>
            </a:extLst>
          </p:cNvPr>
          <p:cNvSpPr txBox="1">
            <a:spLocks/>
          </p:cNvSpPr>
          <p:nvPr/>
        </p:nvSpPr>
        <p:spPr>
          <a:xfrm>
            <a:off x="4338856" y="5033544"/>
            <a:ext cx="7358742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100" dirty="0">
                <a:solidFill>
                  <a:schemeClr val="bg1"/>
                </a:solidFill>
              </a:rPr>
              <a:t>Но школы изменились меньше</a:t>
            </a:r>
            <a:endParaRPr lang="en-US" sz="3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82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F060DD-BDAF-4668-B8E7-385712AFB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ru-RU" sz="3500">
                <a:solidFill>
                  <a:srgbClr val="FFFFFF"/>
                </a:solidFill>
              </a:rPr>
              <a:t>Развивающая среда: некоторые принципы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DF1C56-48DA-4457-8236-3FA760869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altLang="ru-RU" dirty="0"/>
              <a:t>Среда</a:t>
            </a:r>
            <a:r>
              <a:rPr lang="en-US" altLang="ru-RU" dirty="0"/>
              <a:t> – </a:t>
            </a:r>
            <a:r>
              <a:rPr lang="en-US" altLang="ru-RU" dirty="0" err="1"/>
              <a:t>самый</a:t>
            </a:r>
            <a:r>
              <a:rPr lang="en-US" altLang="ru-RU" dirty="0"/>
              <a:t> </a:t>
            </a:r>
            <a:r>
              <a:rPr lang="en-US" altLang="ru-RU" dirty="0" err="1"/>
              <a:t>эффективный</a:t>
            </a:r>
            <a:r>
              <a:rPr lang="en-US" altLang="ru-RU" dirty="0"/>
              <a:t> </a:t>
            </a:r>
            <a:r>
              <a:rPr lang="en-US" altLang="ru-RU" dirty="0" err="1"/>
              <a:t>педагог</a:t>
            </a:r>
            <a:r>
              <a:rPr lang="en-US" altLang="ru-RU" dirty="0"/>
              <a:t>.</a:t>
            </a:r>
          </a:p>
          <a:p>
            <a:pPr marL="0" indent="0">
              <a:buNone/>
            </a:pPr>
            <a:r>
              <a:rPr lang="en-US" altLang="ru-RU" dirty="0" err="1"/>
              <a:t>Цепь</a:t>
            </a:r>
            <a:r>
              <a:rPr lang="en-US" altLang="ru-RU" dirty="0"/>
              <a:t> </a:t>
            </a:r>
            <a:r>
              <a:rPr lang="en-US" altLang="ru-RU" dirty="0" err="1"/>
              <a:t>не</a:t>
            </a:r>
            <a:r>
              <a:rPr lang="en-US" altLang="ru-RU" dirty="0"/>
              <a:t> </a:t>
            </a:r>
            <a:r>
              <a:rPr lang="en-US" altLang="ru-RU" dirty="0" err="1"/>
              <a:t>может</a:t>
            </a:r>
            <a:r>
              <a:rPr lang="en-US" altLang="ru-RU" dirty="0"/>
              <a:t> </a:t>
            </a:r>
            <a:r>
              <a:rPr lang="en-US" altLang="ru-RU" dirty="0" err="1"/>
              <a:t>быть</a:t>
            </a:r>
            <a:r>
              <a:rPr lang="en-US" altLang="ru-RU" dirty="0"/>
              <a:t> </a:t>
            </a:r>
            <a:r>
              <a:rPr lang="en-US" altLang="ru-RU" dirty="0" err="1"/>
              <a:t>сильнее</a:t>
            </a:r>
            <a:r>
              <a:rPr lang="en-US" altLang="ru-RU" dirty="0"/>
              <a:t> </a:t>
            </a:r>
            <a:r>
              <a:rPr lang="en-US" altLang="ru-RU" dirty="0" err="1"/>
              <a:t>самого</a:t>
            </a:r>
            <a:r>
              <a:rPr lang="en-US" altLang="ru-RU" dirty="0"/>
              <a:t> </a:t>
            </a:r>
            <a:r>
              <a:rPr lang="en-US" altLang="ru-RU" dirty="0" err="1"/>
              <a:t>слабого</a:t>
            </a:r>
            <a:r>
              <a:rPr lang="en-US" altLang="ru-RU" dirty="0"/>
              <a:t> </a:t>
            </a:r>
            <a:r>
              <a:rPr lang="en-US" altLang="ru-RU" dirty="0" err="1"/>
              <a:t>из</a:t>
            </a:r>
            <a:r>
              <a:rPr lang="en-US" altLang="ru-RU" dirty="0"/>
              <a:t> </a:t>
            </a:r>
            <a:r>
              <a:rPr lang="en-US" altLang="ru-RU" dirty="0" err="1"/>
              <a:t>ее</a:t>
            </a:r>
            <a:r>
              <a:rPr lang="en-US" altLang="ru-RU" dirty="0"/>
              <a:t> </a:t>
            </a:r>
            <a:r>
              <a:rPr lang="en-US" altLang="ru-RU" dirty="0" err="1"/>
              <a:t>звеньев</a:t>
            </a:r>
            <a:endParaRPr lang="en-US" altLang="ru-RU" dirty="0"/>
          </a:p>
          <a:p>
            <a:pPr marL="0" indent="0">
              <a:buNone/>
            </a:pPr>
            <a:r>
              <a:rPr lang="en-US" altLang="ru-RU" dirty="0" err="1"/>
              <a:t>Если</a:t>
            </a:r>
            <a:r>
              <a:rPr lang="en-US" altLang="ru-RU" dirty="0"/>
              <a:t> </a:t>
            </a:r>
            <a:r>
              <a:rPr lang="en-US" altLang="ru-RU" dirty="0" err="1"/>
              <a:t>на</a:t>
            </a:r>
            <a:r>
              <a:rPr lang="en-US" altLang="ru-RU" dirty="0"/>
              <a:t> </a:t>
            </a:r>
            <a:r>
              <a:rPr lang="en-US" altLang="ru-RU" dirty="0" err="1"/>
              <a:t>сцене</a:t>
            </a:r>
            <a:r>
              <a:rPr lang="en-US" altLang="ru-RU" dirty="0"/>
              <a:t> </a:t>
            </a:r>
            <a:r>
              <a:rPr lang="en-US" altLang="ru-RU" dirty="0" err="1"/>
              <a:t>висит</a:t>
            </a:r>
            <a:r>
              <a:rPr lang="en-US" altLang="ru-RU" dirty="0"/>
              <a:t> </a:t>
            </a:r>
            <a:r>
              <a:rPr lang="en-US" altLang="ru-RU" dirty="0" err="1"/>
              <a:t>ружье</a:t>
            </a:r>
            <a:r>
              <a:rPr lang="en-US" altLang="ru-RU" dirty="0"/>
              <a:t> – </a:t>
            </a:r>
            <a:r>
              <a:rPr lang="en-US" altLang="ru-RU" dirty="0" err="1"/>
              <a:t>оно</a:t>
            </a:r>
            <a:r>
              <a:rPr lang="en-US" altLang="ru-RU" dirty="0"/>
              <a:t> </a:t>
            </a:r>
            <a:r>
              <a:rPr lang="en-US" altLang="ru-RU" dirty="0" err="1"/>
              <a:t>должно</a:t>
            </a:r>
            <a:r>
              <a:rPr lang="en-US" altLang="ru-RU" dirty="0"/>
              <a:t> </a:t>
            </a:r>
            <a:r>
              <a:rPr lang="en-US" altLang="ru-RU" dirty="0" err="1"/>
              <a:t>выстрелить</a:t>
            </a:r>
            <a:endParaRPr lang="en-US" altLang="ru-RU" dirty="0"/>
          </a:p>
          <a:p>
            <a:pPr marL="0" indent="0">
              <a:buNone/>
            </a:pPr>
            <a:r>
              <a:rPr lang="en-US" altLang="ru-RU" dirty="0" err="1"/>
              <a:t>Образовательная</a:t>
            </a:r>
            <a:r>
              <a:rPr lang="en-US" altLang="ru-RU" dirty="0"/>
              <a:t> </a:t>
            </a:r>
            <a:r>
              <a:rPr lang="en-US" altLang="ru-RU" dirty="0" err="1"/>
              <a:t>среда</a:t>
            </a:r>
            <a:r>
              <a:rPr lang="en-US" altLang="ru-RU" dirty="0"/>
              <a:t> </a:t>
            </a:r>
            <a:r>
              <a:rPr lang="en-US" altLang="ru-RU" dirty="0" err="1"/>
              <a:t>должна</a:t>
            </a:r>
            <a:r>
              <a:rPr lang="en-US" altLang="ru-RU" dirty="0"/>
              <a:t> </a:t>
            </a:r>
            <a:r>
              <a:rPr lang="en-US" altLang="ru-RU" dirty="0" err="1"/>
              <a:t>быть</a:t>
            </a:r>
            <a:r>
              <a:rPr lang="en-US" altLang="ru-RU" dirty="0"/>
              <a:t> </a:t>
            </a:r>
            <a:r>
              <a:rPr lang="en-US" altLang="ru-RU" dirty="0" err="1"/>
              <a:t>адекватной</a:t>
            </a:r>
            <a:r>
              <a:rPr lang="en-US" altLang="ru-RU" dirty="0"/>
              <a:t> </a:t>
            </a:r>
            <a:r>
              <a:rPr lang="en-US" altLang="ru-RU" dirty="0" err="1"/>
              <a:t>образовательному</a:t>
            </a:r>
            <a:r>
              <a:rPr lang="en-US" altLang="ru-RU" dirty="0"/>
              <a:t> </a:t>
            </a:r>
            <a:r>
              <a:rPr lang="en-US" altLang="ru-RU" dirty="0" err="1"/>
              <a:t>процессу</a:t>
            </a:r>
            <a:r>
              <a:rPr lang="en-US" altLang="ru-RU" dirty="0"/>
              <a:t> в </a:t>
            </a:r>
            <a:r>
              <a:rPr lang="en-US" altLang="ru-RU" dirty="0" err="1"/>
              <a:t>ней</a:t>
            </a:r>
            <a:r>
              <a:rPr lang="en-US" altLang="ru-RU" dirty="0"/>
              <a:t> </a:t>
            </a:r>
            <a:r>
              <a:rPr lang="en-US" altLang="ru-RU" dirty="0" err="1"/>
              <a:t>происходящему</a:t>
            </a:r>
            <a:endParaRPr lang="en-US" altLang="ru-RU" dirty="0"/>
          </a:p>
          <a:p>
            <a:pPr marL="0" indent="0">
              <a:buNone/>
            </a:pPr>
            <a:r>
              <a:rPr lang="en-US" altLang="ru-RU" dirty="0" err="1"/>
              <a:t>Сре</a:t>
            </a:r>
            <a:r>
              <a:rPr lang="ru-RU" altLang="ru-RU" dirty="0"/>
              <a:t>д</a:t>
            </a:r>
            <a:r>
              <a:rPr lang="en-US" altLang="ru-RU" dirty="0"/>
              <a:t>а </a:t>
            </a:r>
            <a:r>
              <a:rPr lang="en-US" altLang="ru-RU" dirty="0" err="1"/>
              <a:t>должна</a:t>
            </a:r>
            <a:r>
              <a:rPr lang="en-US" altLang="ru-RU" dirty="0"/>
              <a:t> </a:t>
            </a:r>
            <a:r>
              <a:rPr lang="en-US" altLang="ru-RU" dirty="0" err="1"/>
              <a:t>быть</a:t>
            </a:r>
            <a:r>
              <a:rPr lang="en-US" altLang="ru-RU" dirty="0"/>
              <a:t> </a:t>
            </a:r>
            <a:r>
              <a:rPr lang="en-US" altLang="ru-RU" dirty="0" err="1"/>
              <a:t>предсказуемой</a:t>
            </a:r>
            <a:r>
              <a:rPr lang="ru-RU" altLang="ru-RU" dirty="0"/>
              <a:t>, при этом </a:t>
            </a:r>
            <a:r>
              <a:rPr lang="en-US" altLang="ru-RU" dirty="0" err="1"/>
              <a:t>мобильной</a:t>
            </a:r>
            <a:r>
              <a:rPr lang="en-US" altLang="ru-RU" dirty="0"/>
              <a:t> и </a:t>
            </a:r>
            <a:r>
              <a:rPr lang="en-US" altLang="ru-RU" dirty="0" err="1"/>
              <a:t>динамичной</a:t>
            </a:r>
            <a:endParaRPr lang="en-US" alt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996092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939</Words>
  <Application>Microsoft Office PowerPoint</Application>
  <PresentationFormat>Широкоэкранный</PresentationFormat>
  <Paragraphs>135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9" baseType="lpstr">
      <vt:lpstr>Arial</vt:lpstr>
      <vt:lpstr>Calibri</vt:lpstr>
      <vt:lpstr>Oswald</vt:lpstr>
      <vt:lpstr>Tw Cen MT</vt:lpstr>
      <vt:lpstr>Tw Cen MT Condensed</vt:lpstr>
      <vt:lpstr>Verdana</vt:lpstr>
      <vt:lpstr>Wingdings 3</vt:lpstr>
      <vt:lpstr>Оформление по умолчанию</vt:lpstr>
      <vt:lpstr>Интеграл</vt:lpstr>
      <vt:lpstr>Советы по безопасности образовательной среды в школах:  задачи и возможности  </vt:lpstr>
      <vt:lpstr>Презентация PowerPoint</vt:lpstr>
      <vt:lpstr>ПИРАМИДА потребностей А.маслоу: ориентир в определении приоритетов</vt:lpstr>
      <vt:lpstr>Руководство для советов по безопасности: полезный сборник</vt:lpstr>
      <vt:lpstr>После того, как соблюдены базовые условия, рост результатов зависит от других факторов</vt:lpstr>
      <vt:lpstr>После того, как соблюдены базовые условия, рост результатов зависит от других факторов</vt:lpstr>
      <vt:lpstr>Физическая среда</vt:lpstr>
      <vt:lpstr>За сто лет мир сильно изменился…</vt:lpstr>
      <vt:lpstr>Развивающая среда: некоторые принципы</vt:lpstr>
      <vt:lpstr>Cреда, направляющая энергию в «здоровое» русло: сенсорная интеграция </vt:lpstr>
      <vt:lpstr>Cреда, направляющая энергию в «здоровое» русло: сенсорная интеграция </vt:lpstr>
      <vt:lpstr>Школьное здание – тоже учитель</vt:lpstr>
      <vt:lpstr>Презентация PowerPoint</vt:lpstr>
      <vt:lpstr>Презентация PowerPoint</vt:lpstr>
      <vt:lpstr>Презентация PowerPoint</vt:lpstr>
      <vt:lpstr>Креативная среда, которая стимулирует познавательные потребности</vt:lpstr>
      <vt:lpstr>Презентация PowerPoint</vt:lpstr>
      <vt:lpstr>Презентация PowerPoint</vt:lpstr>
      <vt:lpstr>Стимулирующая среда: в классе, за пределами класса и вне школы</vt:lpstr>
      <vt:lpstr>Психологические аспекты</vt:lpstr>
      <vt:lpstr>Выстраиваем среду так, чтобы минимизировать проблемы</vt:lpstr>
      <vt:lpstr>циклы неудач</vt:lpstr>
      <vt:lpstr>Какими мы видим учащихся, когда им будет 20 лет?</vt:lpstr>
      <vt:lpstr>Презентация PowerPoint</vt:lpstr>
      <vt:lpstr>Экологическая безопасность</vt:lpstr>
      <vt:lpstr>Дэвид Орр</vt:lpstr>
      <vt:lpstr>Экономика природы – пример в школе</vt:lpstr>
      <vt:lpstr>Отход=ресурс</vt:lpstr>
      <vt:lpstr>Экономика природы – пример в школе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Советы по безопасности образовательной среды в школах: задачи и возможности  </dc:title>
  <dc:creator>Кириллов Павел</dc:creator>
  <cp:lastModifiedBy>Dondukov Maksim</cp:lastModifiedBy>
  <cp:revision>3</cp:revision>
  <dcterms:created xsi:type="dcterms:W3CDTF">2019-05-16T22:10:49Z</dcterms:created>
  <dcterms:modified xsi:type="dcterms:W3CDTF">2019-05-22T04:02:16Z</dcterms:modified>
</cp:coreProperties>
</file>