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296" r:id="rId10"/>
    <p:sldId id="263" r:id="rId11"/>
    <p:sldId id="264" r:id="rId12"/>
    <p:sldId id="265" r:id="rId13"/>
    <p:sldId id="266" r:id="rId14"/>
    <p:sldId id="267" r:id="rId15"/>
    <p:sldId id="268" r:id="rId16"/>
    <p:sldId id="314" r:id="rId17"/>
    <p:sldId id="31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09" r:id="rId42"/>
    <p:sldId id="310" r:id="rId43"/>
    <p:sldId id="311" r:id="rId44"/>
    <p:sldId id="312" r:id="rId45"/>
    <p:sldId id="313" r:id="rId46"/>
    <p:sldId id="294" r:id="rId47"/>
    <p:sldId id="295" r:id="rId48"/>
    <p:sldId id="298" r:id="rId49"/>
    <p:sldId id="299" r:id="rId50"/>
    <p:sldId id="300" r:id="rId51"/>
    <p:sldId id="301" r:id="rId52"/>
    <p:sldId id="302" r:id="rId53"/>
    <p:sldId id="303" r:id="rId54"/>
    <p:sldId id="316" r:id="rId55"/>
    <p:sldId id="317" r:id="rId56"/>
    <p:sldId id="304" r:id="rId57"/>
    <p:sldId id="305" r:id="rId58"/>
    <p:sldId id="306" r:id="rId59"/>
    <p:sldId id="307" r:id="rId60"/>
    <p:sldId id="30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4D0D37-D9B5-4ABE-9A2D-41EA79CA3AC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8B9B7C-4125-4649-A24D-90A870B51A99}" type="datetimeFigureOut">
              <a:rPr lang="ru-RU" smtClean="0"/>
              <a:t>15.05.2019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3281" r="-2205" b="-6867"/>
          <a:stretch/>
        </p:blipFill>
        <p:spPr bwMode="auto">
          <a:xfrm>
            <a:off x="1945225" y="20605"/>
            <a:ext cx="4570991" cy="283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840" y="2967335"/>
            <a:ext cx="84083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Безопасная школа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esktop\освещение\WhatsApp Image 2019-05-15 at 09.49.38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3"/>
          <a:stretch/>
        </p:blipFill>
        <p:spPr bwMode="auto">
          <a:xfrm>
            <a:off x="1589406" y="116632"/>
            <a:ext cx="5534025" cy="66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84784"/>
            <a:ext cx="4081264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</a:rPr>
              <a:t>Замена освещения- столовая</a:t>
            </a:r>
            <a:endParaRPr lang="ru-RU" sz="5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user\Desktop\освещение\WhatsApp Image 2019-05-15 at 09.49.38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312368" cy="58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освещение\WhatsApp Image 2019-05-15 at 09.49.38 (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688766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освещение\WhatsApp Image 2019-05-15 at 09.49.38 (10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603250"/>
            <a:ext cx="9829801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3937248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</a:rPr>
              <a:t>Установка освещения- школьный двор</a:t>
            </a:r>
            <a:endParaRPr lang="ru-RU" sz="5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 descr="C:\Users\user\Desktop\освещение\WhatsApp Image 2019-05-15 at 12.22.14 (3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7" y="119692"/>
            <a:ext cx="3757206" cy="66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освещение\WhatsApp Image 2019-05-15 at 12.22.14 (4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/>
          <a:stretch/>
        </p:blipFill>
        <p:spPr bwMode="auto">
          <a:xfrm>
            <a:off x="2267744" y="188640"/>
            <a:ext cx="430575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освещение\WhatsApp Image 2019-05-15 at 12.22.14 (4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b="12579"/>
          <a:stretch/>
        </p:blipFill>
        <p:spPr bwMode="auto">
          <a:xfrm>
            <a:off x="1619672" y="116632"/>
            <a:ext cx="4896543" cy="65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освещение\WhatsApp Image 2019-05-15 at 12.22.14 (39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7886" b="27961"/>
          <a:stretch/>
        </p:blipFill>
        <p:spPr bwMode="auto">
          <a:xfrm>
            <a:off x="1835695" y="188640"/>
            <a:ext cx="534265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освещение\WhatsApp Image 2019-05-15 at 12.22.14 (4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679408" cy="65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освещение\WhatsApp Image 2019-05-15 at 12.22.14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31279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4796" y="6081708"/>
            <a:ext cx="926221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Освещение в школе после установки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7300" dirty="0" smtClean="0"/>
              <a:t>Школа-гимназия №2 имени </a:t>
            </a:r>
            <a:r>
              <a:rPr lang="ru-RU" sz="7300" dirty="0" err="1" smtClean="0"/>
              <a:t>В.П.Чкалова</a:t>
            </a:r>
            <a:r>
              <a:rPr lang="ru-RU" sz="7300" dirty="0" smtClean="0"/>
              <a:t> </a:t>
            </a:r>
            <a:br>
              <a:rPr lang="ru-RU" sz="7300" dirty="0" smtClean="0"/>
            </a:br>
            <a:r>
              <a:rPr lang="ru-RU" sz="7300" dirty="0" smtClean="0"/>
              <a:t>г. Нарын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освещение\WhatsApp Image 2019-05-15 at 12.22.14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264" y="460375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освещение\WhatsApp Image 2019-05-15 at 12.22.14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92696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освещение\WhatsApp Image 2019-05-15 at 12.22.14 (1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256" y="620688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освещение\WhatsApp Image 2019-05-15 at 12.22.14 (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898525"/>
            <a:ext cx="5534025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освещение\WhatsApp Image 2019-05-15 at 12.22.14 (1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256" y="548680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освещение\WhatsApp Image 2019-05-15 at 12.22.14 (1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264" y="559271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освещение\WhatsApp Image 2019-05-15 at 12.22.14 (1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265" y="487263"/>
            <a:ext cx="9829801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освещение\WhatsApp Image 2019-05-15 at 12.22.14 (20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92696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освещение\WhatsApp Image 2019-05-15 at 12.22.14 (2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1731"/>
            <a:ext cx="47324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43408"/>
            <a:ext cx="944553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Освещение для доски </a:t>
            </a:r>
            <a:endParaRPr lang="ru-RU" sz="60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6" name="Picture 3" descr="C:\Users\user\Desktop\освещение\WhatsApp Image 2019-05-15 at 12.22.14 (2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33770"/>
            <a:ext cx="5904656" cy="332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освещение\WhatsApp Image 2019-05-15 at 12.22.1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7"/>
          <a:stretch/>
        </p:blipFill>
        <p:spPr bwMode="auto">
          <a:xfrm>
            <a:off x="-132268" y="332656"/>
            <a:ext cx="9525000" cy="61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освещение\WhatsApp Image 2019-05-15 at 09.49.3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7"/>
          <a:stretch/>
        </p:blipFill>
        <p:spPr bwMode="auto">
          <a:xfrm>
            <a:off x="32954" y="64286"/>
            <a:ext cx="4959199" cy="66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освещение\WhatsApp Image 2019-05-15 at 09.49.37 (4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9"/>
          <a:stretch/>
        </p:blipFill>
        <p:spPr bwMode="auto">
          <a:xfrm>
            <a:off x="4788024" y="64286"/>
            <a:ext cx="4327376" cy="66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5982379"/>
            <a:ext cx="914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Освещение в школе до установки</a:t>
            </a:r>
            <a:endParaRPr lang="ru-RU" sz="48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C:\Users\user\Desktop\безопасная школа форум\WhatsApp Image 2019-05-15 at 09.49.37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5"/>
          <a:stretch/>
        </p:blipFill>
        <p:spPr bwMode="auto">
          <a:xfrm>
            <a:off x="1763688" y="-2259631"/>
            <a:ext cx="5534025" cy="91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86" y="5646939"/>
            <a:ext cx="91161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Фойе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-до ремонта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(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зона психологической разгрузки для детей)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854" y="27709"/>
            <a:ext cx="7344816" cy="652934"/>
          </a:xfrm>
        </p:spPr>
        <p:txBody>
          <a:bodyPr/>
          <a:lstStyle/>
          <a:p>
            <a:r>
              <a:rPr lang="ru-RU" sz="4000" dirty="0" smtClean="0"/>
              <a:t>Ремонт зала-фойе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096344" cy="5499875"/>
          </a:xfrm>
        </p:spPr>
      </p:pic>
      <p:sp>
        <p:nvSpPr>
          <p:cNvPr id="5" name="TextBox 4"/>
          <p:cNvSpPr txBox="1"/>
          <p:nvPr/>
        </p:nvSpPr>
        <p:spPr>
          <a:xfrm>
            <a:off x="1366361" y="764704"/>
            <a:ext cx="2088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до</a:t>
            </a:r>
            <a:endParaRPr lang="ru-RU" sz="27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764704"/>
            <a:ext cx="2232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после</a:t>
            </a:r>
            <a:endParaRPr lang="ru-RU" sz="27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user\Desktop\безопасная школа форум\WhatsApp Image 2019-05-15 at 12.22.14 (49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04436"/>
            <a:ext cx="5052793" cy="42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безопасная школа форум\WhatsApp Image 2019-05-15 at 09.49.38 (1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467544"/>
            <a:ext cx="5534025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безопасная школа форум\WhatsApp Image 2019-05-15 at 09.49.38 (1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8" y="620687"/>
            <a:ext cx="8877684" cy="49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" y="5042118"/>
            <a:ext cx="914400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Фойе - </a:t>
            </a:r>
            <a:r>
              <a:rPr lang="ru-RU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 во время ремонта </a:t>
            </a:r>
            <a:r>
              <a:rPr lang="en-US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(</a:t>
            </a: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зона психологической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 разгрузки для детей</a:t>
            </a:r>
            <a:r>
              <a:rPr lang="en-US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)</a:t>
            </a:r>
            <a:r>
              <a:rPr lang="ru-RU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ru-RU" sz="4000" dirty="0">
              <a:ln w="10541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безопасная школа форум\WhatsApp Image 2019-05-15 at 09.49.38 (1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2300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безопасная школа форум\WhatsApp Image 2019-05-15 at 09.49.38 (1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476672"/>
            <a:ext cx="98298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безопасная школа форум\WhatsApp Image 2019-05-15 at 09.49.38 (1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" y="116632"/>
            <a:ext cx="9128275" cy="6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user\Desktop\безопасная школа форум\WhatsApp Image 2019-05-15 at 09.49.38 (2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3" b="14571"/>
          <a:stretch/>
        </p:blipFill>
        <p:spPr bwMode="auto">
          <a:xfrm>
            <a:off x="1619671" y="44624"/>
            <a:ext cx="55340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безопасная школа форум\WhatsApp Image 2019-05-15 at 12.22.14 (26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"/>
          <a:stretch/>
        </p:blipFill>
        <p:spPr bwMode="auto">
          <a:xfrm>
            <a:off x="4355" y="692696"/>
            <a:ext cx="9139645" cy="53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Desktop\безопасная школа форум\WhatsApp Image 2019-05-15 at 12.22.14 (2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" y="836712"/>
            <a:ext cx="9142991" cy="514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безопасная школа форум\WhatsApp Image 2019-05-15 at 09.49.3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75" y="-405807"/>
            <a:ext cx="5534025" cy="98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Desktop\безопасная школа форум\WhatsApp Image 2019-05-15 at 12.22.14 (4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5" y="1423367"/>
            <a:ext cx="9062377" cy="51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431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Фойе - зона психологических разгрузок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для детей после ремонта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WhatsApp Image 2019-05-15 at 14.05.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916"/>
            <a:ext cx="9144000" cy="5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WhatsApp Image 2019-05-15 at 14.05.19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9062377" cy="51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WhatsApp Image 2019-05-15 at 14.05.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75" y="116632"/>
            <a:ext cx="9190280" cy="51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WhatsApp Image 2019-05-15 at 14.05.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WhatsApp Image 2019-05-15 at 14.05.18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97271" cy="51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\Desktop\безопасная школа форум\WhatsApp Image 2019-05-15 at 12.22.14 (3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" y="260648"/>
            <a:ext cx="9110538" cy="51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esktop\безопасная школа форум\WhatsApp Image 2019-05-15 at 12.22.14 (30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1"/>
            <a:ext cx="9062377" cy="51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user\Desktop\безопасная школа форум\WhatsApp Image 2019-05-15 at 12.22.14 (3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78407" cy="51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\Desktop\безопасная школа форум\WhatsApp Image 2019-05-15 at 12.22.14 (3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92480" cy="50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освещение\WhatsApp Image 2019-05-15 at 09.49.37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729543"/>
            <a:ext cx="9143644" cy="51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user\Desktop\безопасная школа форум\WhatsApp Image 2019-05-15 at 12.22.14 (3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" y="620688"/>
            <a:ext cx="9062376" cy="51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user\Desktop\безопасная школа форум\WhatsApp Image 2019-05-15 at 12.22.14 (4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90281" cy="51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\Desktop\безопасная школа форум\WhatsApp Image 2019-05-15 at 12.22.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36" y="404664"/>
            <a:ext cx="920909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88640"/>
            <a:ext cx="7620000" cy="6046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Кабинет физики</a:t>
            </a: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106" name="Picture 2" descr="C:\Users\user\Desktop\безопасная школа форум\WhatsApp Image 2019-05-15 at 12.22.14 (5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освещение\WhatsApp Image 2019-05-15 at 12.22.1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7"/>
          <a:stretch/>
        </p:blipFill>
        <p:spPr bwMode="auto">
          <a:xfrm>
            <a:off x="251520" y="620688"/>
            <a:ext cx="8664708" cy="55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Семинар видео\100MSDCF\DSC_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77515" cy="54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user\Desktop\безопасная школа форум\WhatsApp Image 2019-05-15 at 12.22.15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76" y="908719"/>
            <a:ext cx="9176375" cy="51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безопасная школа форум\WhatsApp Image 2019-05-15 at 12.22.15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user\Desktop\безопасная школа форум\WhatsApp Image 2019-05-15 at 12.22.15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2090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безопасная школа форум\WhatsApp Image 2019-05-15 at 12.22.14 (48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4"/>
          <a:stretch/>
        </p:blipFill>
        <p:spPr bwMode="auto">
          <a:xfrm>
            <a:off x="3707904" y="0"/>
            <a:ext cx="4513237" cy="67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132856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ушка</a:t>
            </a:r>
            <a:endParaRPr lang="ru-RU" sz="5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9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991638"/>
            <a:ext cx="3744416" cy="2446536"/>
          </a:xfrm>
        </p:spPr>
        <p:txBody>
          <a:bodyPr/>
          <a:lstStyle/>
          <a:p>
            <a:r>
              <a:rPr lang="ru-RU" sz="4000" dirty="0" smtClean="0"/>
              <a:t>Заменили освещение на трёх этажах школы</a:t>
            </a:r>
            <a:endParaRPr lang="ru-RU" sz="4000" dirty="0"/>
          </a:p>
        </p:txBody>
      </p:sp>
      <p:pic>
        <p:nvPicPr>
          <p:cNvPr id="3074" name="Picture 2" descr="C:\Users\user\Desktop\освещение\WhatsApp Image 2019-05-15 at 09.49.38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989"/>
            <a:ext cx="3638215" cy="64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416" y="2718048"/>
            <a:ext cx="7620000" cy="1143000"/>
          </a:xfrm>
        </p:spPr>
        <p:txBody>
          <a:bodyPr/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700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освещение\WhatsApp Image 2019-05-15 at 09.49.38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7783"/>
            <a:ext cx="3682806" cy="65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освещение\WhatsApp Image 2019-05-15 at 12.22.14 (2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8" cy="49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безопасная школа форум\WhatsApp Image 2019-05-15 at 09.49.37 (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4166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136</TotalTime>
  <Words>79</Words>
  <Application>Microsoft Office PowerPoint</Application>
  <PresentationFormat>Экран (4:3)</PresentationFormat>
  <Paragraphs>20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Соседство</vt:lpstr>
      <vt:lpstr>Презентация PowerPoint</vt:lpstr>
      <vt:lpstr> Школа-гимназия №2 имени В.П.Чкалова  г. Нарын </vt:lpstr>
      <vt:lpstr>Презентация PowerPoint</vt:lpstr>
      <vt:lpstr>Презентация PowerPoint</vt:lpstr>
      <vt:lpstr>Презентация PowerPoint</vt:lpstr>
      <vt:lpstr>Заменили освещение на трёх этажах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Ремонт зала-фойе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школа</dc:title>
  <dc:creator>Гулодот</dc:creator>
  <cp:lastModifiedBy>Гулодот</cp:lastModifiedBy>
  <cp:revision>24</cp:revision>
  <dcterms:created xsi:type="dcterms:W3CDTF">2019-05-15T06:25:18Z</dcterms:created>
  <dcterms:modified xsi:type="dcterms:W3CDTF">2019-05-15T10:58:27Z</dcterms:modified>
</cp:coreProperties>
</file>